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67" r:id="rId2"/>
    <p:sldId id="270" r:id="rId3"/>
    <p:sldId id="269" r:id="rId4"/>
    <p:sldId id="259" r:id="rId5"/>
    <p:sldId id="401" r:id="rId6"/>
    <p:sldId id="261" r:id="rId7"/>
    <p:sldId id="402" r:id="rId8"/>
    <p:sldId id="263" r:id="rId9"/>
    <p:sldId id="264" r:id="rId10"/>
    <p:sldId id="403" r:id="rId11"/>
    <p:sldId id="405" r:id="rId12"/>
    <p:sldId id="406" r:id="rId13"/>
    <p:sldId id="268" r:id="rId14"/>
    <p:sldId id="407" r:id="rId15"/>
    <p:sldId id="408" r:id="rId16"/>
    <p:sldId id="404" r:id="rId17"/>
    <p:sldId id="272" r:id="rId18"/>
    <p:sldId id="400" r:id="rId19"/>
    <p:sldId id="370" r:id="rId2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48"/>
  </p:normalViewPr>
  <p:slideViewPr>
    <p:cSldViewPr snapToGrid="0">
      <p:cViewPr varScale="1">
        <p:scale>
          <a:sx n="117" d="100"/>
          <a:sy n="117" d="100"/>
        </p:scale>
        <p:origin x="6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annes Deml" userId="dd35021e-e58f-4c8e-ae87-8c5a389c3afd" providerId="ADAL" clId="{04E41D10-07E6-E643-AF8C-A809F7488834}"/>
    <pc:docChg chg="custSel modSld">
      <pc:chgData name="Johannes Deml" userId="dd35021e-e58f-4c8e-ae87-8c5a389c3afd" providerId="ADAL" clId="{04E41D10-07E6-E643-AF8C-A809F7488834}" dt="2024-10-16T12:40:34.912" v="71" actId="33524"/>
      <pc:docMkLst>
        <pc:docMk/>
      </pc:docMkLst>
      <pc:sldChg chg="modSp mod">
        <pc:chgData name="Johannes Deml" userId="dd35021e-e58f-4c8e-ae87-8c5a389c3afd" providerId="ADAL" clId="{04E41D10-07E6-E643-AF8C-A809F7488834}" dt="2024-10-16T12:40:34.912" v="71" actId="33524"/>
        <pc:sldMkLst>
          <pc:docMk/>
          <pc:sldMk cId="0" sldId="272"/>
        </pc:sldMkLst>
        <pc:spChg chg="mod">
          <ac:chgData name="Johannes Deml" userId="dd35021e-e58f-4c8e-ae87-8c5a389c3afd" providerId="ADAL" clId="{04E41D10-07E6-E643-AF8C-A809F7488834}" dt="2024-10-16T12:40:34.912" v="71" actId="33524"/>
          <ac:spMkLst>
            <pc:docMk/>
            <pc:sldMk cId="0" sldId="272"/>
            <ac:spMk id="3" creationId="{798D7FA2-4A4C-8CD1-631E-54A41241233B}"/>
          </ac:spMkLst>
        </pc:spChg>
      </pc:sldChg>
      <pc:sldChg chg="addSp modSp mod">
        <pc:chgData name="Johannes Deml" userId="dd35021e-e58f-4c8e-ae87-8c5a389c3afd" providerId="ADAL" clId="{04E41D10-07E6-E643-AF8C-A809F7488834}" dt="2024-10-16T12:37:58.601" v="15" actId="1076"/>
        <pc:sldMkLst>
          <pc:docMk/>
          <pc:sldMk cId="0" sldId="405"/>
        </pc:sldMkLst>
        <pc:spChg chg="mod">
          <ac:chgData name="Johannes Deml" userId="dd35021e-e58f-4c8e-ae87-8c5a389c3afd" providerId="ADAL" clId="{04E41D10-07E6-E643-AF8C-A809F7488834}" dt="2024-10-16T12:37:56.275" v="14" actId="1076"/>
          <ac:spMkLst>
            <pc:docMk/>
            <pc:sldMk cId="0" sldId="405"/>
            <ac:spMk id="2" creationId="{ADB9798E-DDBE-3745-6BAE-3BDDB183E7DA}"/>
          </ac:spMkLst>
        </pc:spChg>
        <pc:picChg chg="add mod">
          <ac:chgData name="Johannes Deml" userId="dd35021e-e58f-4c8e-ae87-8c5a389c3afd" providerId="ADAL" clId="{04E41D10-07E6-E643-AF8C-A809F7488834}" dt="2024-10-16T12:36:21.016" v="3" actId="1076"/>
          <ac:picMkLst>
            <pc:docMk/>
            <pc:sldMk cId="0" sldId="405"/>
            <ac:picMk id="24" creationId="{6CE61ACA-FD31-9403-D7B4-D444808F7B81}"/>
          </ac:picMkLst>
        </pc:picChg>
        <pc:picChg chg="add mod">
          <ac:chgData name="Johannes Deml" userId="dd35021e-e58f-4c8e-ae87-8c5a389c3afd" providerId="ADAL" clId="{04E41D10-07E6-E643-AF8C-A809F7488834}" dt="2024-10-16T12:36:50.202" v="7" actId="1076"/>
          <ac:picMkLst>
            <pc:docMk/>
            <pc:sldMk cId="0" sldId="405"/>
            <ac:picMk id="25" creationId="{4A5FCCF3-29CD-DA64-0E05-53157DEBFB11}"/>
          </ac:picMkLst>
        </pc:picChg>
        <pc:picChg chg="add mod">
          <ac:chgData name="Johannes Deml" userId="dd35021e-e58f-4c8e-ae87-8c5a389c3afd" providerId="ADAL" clId="{04E41D10-07E6-E643-AF8C-A809F7488834}" dt="2024-10-16T12:37:58.601" v="15" actId="1076"/>
          <ac:picMkLst>
            <pc:docMk/>
            <pc:sldMk cId="0" sldId="405"/>
            <ac:picMk id="1026" creationId="{9AB48943-0E54-475E-33D9-8C2E1AC65B9E}"/>
          </ac:picMkLst>
        </pc:picChg>
      </pc:sldChg>
    </pc:docChg>
  </pc:docChgLst>
  <pc:docChgLst>
    <pc:chgData name="Johannes Deml" userId="dd35021e-e58f-4c8e-ae87-8c5a389c3afd" providerId="ADAL" clId="{B8BA3313-D767-604A-AA24-20BF88F6FE45}"/>
    <pc:docChg chg="modSld">
      <pc:chgData name="Johannes Deml" userId="dd35021e-e58f-4c8e-ae87-8c5a389c3afd" providerId="ADAL" clId="{B8BA3313-D767-604A-AA24-20BF88F6FE45}" dt="2024-10-17T15:51:39.553" v="1" actId="20577"/>
      <pc:docMkLst>
        <pc:docMk/>
      </pc:docMkLst>
      <pc:sldChg chg="modSp mod">
        <pc:chgData name="Johannes Deml" userId="dd35021e-e58f-4c8e-ae87-8c5a389c3afd" providerId="ADAL" clId="{B8BA3313-D767-604A-AA24-20BF88F6FE45}" dt="2024-10-17T15:51:39.553" v="1" actId="20577"/>
        <pc:sldMkLst>
          <pc:docMk/>
          <pc:sldMk cId="0" sldId="261"/>
        </pc:sldMkLst>
        <pc:spChg chg="mod">
          <ac:chgData name="Johannes Deml" userId="dd35021e-e58f-4c8e-ae87-8c5a389c3afd" providerId="ADAL" clId="{B8BA3313-D767-604A-AA24-20BF88F6FE45}" dt="2024-10-17T15:51:39.553" v="1" actId="20577"/>
          <ac:spMkLst>
            <pc:docMk/>
            <pc:sldMk cId="0" sldId="261"/>
            <ac:spMk id="6" creationId="{AE3E6993-CA99-57D2-35A1-19D7673CFADB}"/>
          </ac:spMkLst>
        </pc:spChg>
      </pc:sldChg>
      <pc:sldChg chg="modSp mod">
        <pc:chgData name="Johannes Deml" userId="dd35021e-e58f-4c8e-ae87-8c5a389c3afd" providerId="ADAL" clId="{B8BA3313-D767-604A-AA24-20BF88F6FE45}" dt="2024-10-17T15:51:31.256" v="0" actId="20577"/>
        <pc:sldMkLst>
          <pc:docMk/>
          <pc:sldMk cId="0" sldId="405"/>
        </pc:sldMkLst>
        <pc:spChg chg="mod">
          <ac:chgData name="Johannes Deml" userId="dd35021e-e58f-4c8e-ae87-8c5a389c3afd" providerId="ADAL" clId="{B8BA3313-D767-604A-AA24-20BF88F6FE45}" dt="2024-10-17T15:51:31.256" v="0" actId="20577"/>
          <ac:spMkLst>
            <pc:docMk/>
            <pc:sldMk cId="0" sldId="405"/>
            <ac:spMk id="6" creationId="{D58C1A93-CC10-CF53-7F7D-9713864DD80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FF76814-F5EA-252A-8D89-37B6759E526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5E37D36-684A-9675-AE4A-17D00718BECB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E9750AC-62F4-8443-9237-B293BA4C098C}" type="datetime1">
              <a: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17.10.24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029ED59-B08E-5102-7828-3B16363465D0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921D0A7-C357-854A-3D6D-E80885D8F0DA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3FA7669-0C56-C040-B6B2-F776CDCBDD7F}" type="slidenum">
              <a:t>‹#›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00090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A0A56B3-B31C-B0C4-B7DA-B6DD19D79AA1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96D27D1-AD0C-F221-CB8D-B110E3655DE4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CCCE404-73F9-B84A-8342-6069105460EB}" type="datetime1">
              <a:rPr lang="de-DE"/>
              <a:pPr lvl="0"/>
              <a:t>17.10.24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957509A7-9771-6635-BE11-017DEED7BF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53E17498-01B0-E73E-04FC-2E31AB7ED77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19CB83D-01FE-052B-2A68-C5169A19C21F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29F7BBC-28BC-3FE9-FBE4-F7D3303DE93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CA5F0477-EDD5-284D-9013-F506665AB95C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9908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B56F9C4-BDCB-7E92-2261-BB51969D3F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E5212A9-0EAE-3AEC-0E46-75EBCCF91A9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/>
              <a:t>TITLE SLIDE:</a:t>
            </a:r>
          </a:p>
          <a:p>
            <a:pPr lvl="0"/>
            <a:r>
              <a:rPr lang="en-US"/>
              <a:t>Main title &amp; Subtitle always one-liner; must be shortened if too long. Both are mandatory!</a:t>
            </a:r>
          </a:p>
          <a:p>
            <a:pPr lvl="0"/>
            <a:r>
              <a:rPr lang="en-US"/>
              <a:t>Main title always two colored and in uppercase.</a:t>
            </a:r>
          </a:p>
          <a:p>
            <a:pPr lvl="0"/>
            <a:r>
              <a:rPr lang="en-US"/>
              <a:t>Subtitle in italic, mixed case, color: black.   (e.g. Presenter, Event, Department, etc.)</a:t>
            </a:r>
          </a:p>
          <a:p>
            <a:pPr lvl="0"/>
            <a:r>
              <a:rPr lang="en-US"/>
              <a:t>Wiki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Guidelines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Basic Slides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The Title Slide</a:t>
            </a:r>
            <a:endParaRPr lang="en-US">
              <a:latin typeface="Wingdings 3" pitchFamily="18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0B6C67-0DB6-92FE-8ED7-6412FE5CFDD5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212A9B4-19E4-2048-8C8B-9BD0458BFFF2}" type="slidenum">
              <a:t>1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55CF2EF4-62FC-87CD-4955-FCE6D9367F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CFC9C70-E5AE-E1A3-93F6-AB3B8F8E621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/>
              <a:t>OPTIONAL: „TABLE OF CONTENTS/AGENDA“ SLIDE (up to 5 topics/points):</a:t>
            </a:r>
          </a:p>
          <a:p>
            <a:pPr lvl="0"/>
            <a:r>
              <a:rPr lang="en-US"/>
              <a:t>Use if you have multiple points to cover.    </a:t>
            </a:r>
          </a:p>
          <a:p>
            <a:pPr lvl="0"/>
            <a:r>
              <a:rPr lang="en-US"/>
              <a:t>Wiki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Guidelines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Basic Slides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The Agenda/Table of Contents Slide</a:t>
            </a:r>
            <a:endParaRPr lang="en-US">
              <a:latin typeface="Wingdings 3" pitchFamily="18"/>
            </a:endParaRPr>
          </a:p>
          <a:p>
            <a:pPr lvl="0"/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4E787B-B093-FB67-65E5-08C17E30E503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5ADE52B-1D4B-E748-BD0A-25058C347EF5}" type="slidenum">
              <a:t>2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64127A8-07D2-D40F-D50E-CA515A7CD0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AB6CBA8-B9CA-0596-18C6-D12321F87ED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/>
              <a:t>„CHAPTER/SECTION BREAK“ SLIDE (with numbers):</a:t>
            </a:r>
          </a:p>
          <a:p>
            <a:pPr lvl="0"/>
            <a:r>
              <a:rPr lang="en-US"/>
              <a:t>Use this slide as section break design if you make use of the “TABLE OF CONTENTS/AGENDA” slide.</a:t>
            </a:r>
          </a:p>
          <a:p>
            <a:pPr lvl="0"/>
            <a:r>
              <a:rPr lang="en-US"/>
              <a:t>Wiki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Guidelines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Basic Slides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The Chapter/Section Break Slide</a:t>
            </a:r>
            <a:endParaRPr lang="en-US">
              <a:latin typeface="Wingdings 3" pitchFamily="18"/>
            </a:endParaRPr>
          </a:p>
          <a:p>
            <a:pPr lvl="0"/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975B64-E3C4-F5D2-22E7-F1AC000540A7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D8FBFC5-45DA-7C49-AE71-882159CBFA51}" type="slidenum">
              <a:t>3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8419059-DA03-BDBE-4E07-E695C3C7B7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F2913E1-3BEA-4EB0-C1AD-C812075D3B6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/>
              <a:t>„CHAPTER/SECTION BREAK“ SLIDE (with numbers):</a:t>
            </a:r>
          </a:p>
          <a:p>
            <a:pPr lvl="0"/>
            <a:r>
              <a:rPr lang="en-US"/>
              <a:t>Use this slide as section break design if you make use of the “TABLE OF CONTENTS/AGENDA” slide.</a:t>
            </a:r>
          </a:p>
          <a:p>
            <a:pPr lvl="0"/>
            <a:r>
              <a:rPr lang="en-US"/>
              <a:t>Wiki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Guidelines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Basic Slides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The Chapter/Section Break Slide</a:t>
            </a:r>
            <a:endParaRPr lang="en-US">
              <a:latin typeface="Wingdings 3" pitchFamily="18"/>
            </a:endParaRPr>
          </a:p>
          <a:p>
            <a:pPr lvl="0"/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E814AD5-E770-79E9-8EDE-A7E600789A76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063608F-15D3-EE48-9625-5BDF1F9DD93F}" type="slidenum">
              <a:t>5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E7A6C1B-82A0-900E-F254-59C70E3B34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C397B8C-F090-A255-B20C-7A1888DB59D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/>
              <a:t>„CHAPTER/SECTION BREAK“ SLIDE (with numbers):</a:t>
            </a:r>
          </a:p>
          <a:p>
            <a:pPr lvl="0"/>
            <a:r>
              <a:rPr lang="en-US"/>
              <a:t>Use this slide as section break design if you make use of the “TABLE OF CONTENTS/AGENDA” slide.</a:t>
            </a:r>
          </a:p>
          <a:p>
            <a:pPr lvl="0"/>
            <a:r>
              <a:rPr lang="en-US"/>
              <a:t>Wiki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Guidelines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Basic Slides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The Chapter/Section Break Slide</a:t>
            </a:r>
            <a:endParaRPr lang="en-US">
              <a:latin typeface="Wingdings 3" pitchFamily="18"/>
            </a:endParaRPr>
          </a:p>
          <a:p>
            <a:pPr lvl="0"/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5F5555-4FA6-5D2C-3080-E926BFA0FA88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64BF525-E746-8342-A582-9265633A113C}" type="slidenum">
              <a:t>7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595D1026-B65F-91EB-06C7-066041FC11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D7F620B-225C-8B7E-CF64-4F211A6A830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/>
              <a:t>„CHAPTER/SECTION BREAK“ SLIDE (with numbers):</a:t>
            </a:r>
          </a:p>
          <a:p>
            <a:pPr lvl="0"/>
            <a:r>
              <a:rPr lang="en-US"/>
              <a:t>Use this slide as section break design if you make use of the “TABLE OF CONTENTS/AGENDA” slide.</a:t>
            </a:r>
          </a:p>
          <a:p>
            <a:pPr lvl="0"/>
            <a:r>
              <a:rPr lang="en-US"/>
              <a:t>Wiki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Guidelines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Basic Slides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The Chapter/Section Break Slide</a:t>
            </a:r>
            <a:endParaRPr lang="en-US">
              <a:latin typeface="Wingdings 3" pitchFamily="18"/>
            </a:endParaRPr>
          </a:p>
          <a:p>
            <a:pPr lvl="0"/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38C604-2CE4-ABB8-1948-6A3862B82DA4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9B3A881-37FD-B841-AA6E-7DD560D11D29}" type="slidenum">
              <a:t>10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7EF91B5-FD00-30A8-354C-7C680ED647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68314E4-9988-4A3B-D175-AF7FBE454C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/>
              <a:t>„CHAPTER/SECTION BREAK“ SLIDE (with numbers):</a:t>
            </a:r>
          </a:p>
          <a:p>
            <a:pPr lvl="0"/>
            <a:r>
              <a:rPr lang="en-US"/>
              <a:t>Use this slide as section break design if you make use of the “TABLE OF CONTENTS/AGENDA” slide.</a:t>
            </a:r>
          </a:p>
          <a:p>
            <a:pPr lvl="0"/>
            <a:r>
              <a:rPr lang="en-US"/>
              <a:t>Wiki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Guidelines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Basic Slides </a:t>
            </a:r>
            <a:r>
              <a:rPr lang="en-US">
                <a:latin typeface="Wingdings 3" pitchFamily="18"/>
              </a:rPr>
              <a:t></a:t>
            </a:r>
            <a:r>
              <a:rPr lang="en-US"/>
              <a:t> The Chapter/Section Break Slide</a:t>
            </a:r>
            <a:endParaRPr lang="en-US">
              <a:latin typeface="Wingdings 3" pitchFamily="18"/>
            </a:endParaRPr>
          </a:p>
          <a:p>
            <a:pPr lvl="0"/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FB24CA-2881-7B9B-4E0E-42B5FCDEF822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2F483FD-D53D-7140-8AB6-2FA6DBCA260E}" type="slidenum">
              <a:t>16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BF2B3C61-AFE4-5D58-4570-F456DD0633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91CFB2E-2BA9-30C5-52CF-F8D35F787E2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/>
              <a:t>Thank You/End slide</a:t>
            </a:r>
          </a:p>
          <a:p>
            <a:pPr lvl="0"/>
            <a:r>
              <a:rPr lang="en-US"/>
              <a:t>Headline mandatory (2-colored (yellow &amp; white))!</a:t>
            </a:r>
          </a:p>
          <a:p>
            <a:pPr lvl="0"/>
            <a:r>
              <a:rPr lang="en-US"/>
              <a:t>- Alternate wording for headline: e.g. „You‘re great!“, „That‘s it for now…“, „End of presentation“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D47EA2-2E24-0B2D-4CBF-9E0B0F13B5AD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BE2979E-82FF-6546-BF8E-C310B926CA1A}" type="slidenum">
              <a:t>18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F8F1A4B-154A-1A76-4929-4292091B16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709C0A7-CBAF-7538-6AA8-2FE8779320B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en-US"/>
              <a:t>Contact Slide Example 2 Persons (Simple)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898F298-F446-0248-8553-D3A0DC90A02B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B52D324-A0A1-3D49-8728-3C8CDA0BA41D}" type="slidenum">
              <a:t>19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22">
            <a:extLst>
              <a:ext uri="{FF2B5EF4-FFF2-40B4-BE49-F238E27FC236}">
                <a16:creationId xmlns:a16="http://schemas.microsoft.com/office/drawing/2014/main" id="{AA4EC9A2-E18E-42C3-DCEB-917D3401279F}"/>
              </a:ext>
            </a:extLst>
          </p:cNvPr>
          <p:cNvSpPr/>
          <p:nvPr/>
        </p:nvSpPr>
        <p:spPr>
          <a:xfrm>
            <a:off x="4382984" y="4031937"/>
            <a:ext cx="3465612" cy="3770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308049"/>
              <a:gd name="f7" fmla="val 377072"/>
              <a:gd name="f8" fmla="val 47134"/>
              <a:gd name="f9" fmla="val 18854"/>
              <a:gd name="f10" fmla="val 4260915"/>
              <a:gd name="f11" fmla="val 292231"/>
              <a:gd name="f12" fmla="+- 0 0 -90"/>
              <a:gd name="f13" fmla="*/ f3 1 4308049"/>
              <a:gd name="f14" fmla="*/ f4 1 377072"/>
              <a:gd name="f15" fmla="val f5"/>
              <a:gd name="f16" fmla="val f6"/>
              <a:gd name="f17" fmla="val f7"/>
              <a:gd name="f18" fmla="*/ f12 f0 1"/>
              <a:gd name="f19" fmla="+- f17 0 f15"/>
              <a:gd name="f20" fmla="+- f16 0 f15"/>
              <a:gd name="f21" fmla="*/ f18 1 f2"/>
              <a:gd name="f22" fmla="*/ f20 1 4308049"/>
              <a:gd name="f23" fmla="*/ f19 1 377072"/>
              <a:gd name="f24" fmla="*/ 4308049 f20 1"/>
              <a:gd name="f25" fmla="*/ 4260915 f20 1"/>
              <a:gd name="f26" fmla="*/ 0 f20 1"/>
              <a:gd name="f27" fmla="*/ 47134 f20 1"/>
              <a:gd name="f28" fmla="*/ 18854 f19 1"/>
              <a:gd name="f29" fmla="*/ 0 f19 1"/>
              <a:gd name="f30" fmla="*/ 292231 f19 1"/>
              <a:gd name="f31" fmla="*/ 377072 f19 1"/>
              <a:gd name="f32" fmla="+- f21 0 f1"/>
              <a:gd name="f33" fmla="*/ f24 1 4308049"/>
              <a:gd name="f34" fmla="*/ f25 1 4308049"/>
              <a:gd name="f35" fmla="*/ f26 1 4308049"/>
              <a:gd name="f36" fmla="*/ f27 1 4308049"/>
              <a:gd name="f37" fmla="*/ f28 1 377072"/>
              <a:gd name="f38" fmla="*/ f29 1 377072"/>
              <a:gd name="f39" fmla="*/ f30 1 377072"/>
              <a:gd name="f40" fmla="*/ f31 1 377072"/>
              <a:gd name="f41" fmla="*/ f15 1 f22"/>
              <a:gd name="f42" fmla="*/ f16 1 f22"/>
              <a:gd name="f43" fmla="*/ f15 1 f23"/>
              <a:gd name="f44" fmla="*/ f17 1 f23"/>
              <a:gd name="f45" fmla="*/ f36 1 f22"/>
              <a:gd name="f46" fmla="*/ f37 1 f23"/>
              <a:gd name="f47" fmla="*/ f33 1 f22"/>
              <a:gd name="f48" fmla="*/ f38 1 f23"/>
              <a:gd name="f49" fmla="*/ f34 1 f22"/>
              <a:gd name="f50" fmla="*/ f39 1 f23"/>
              <a:gd name="f51" fmla="*/ f35 1 f22"/>
              <a:gd name="f52" fmla="*/ f40 1 f23"/>
              <a:gd name="f53" fmla="*/ f41 f13 1"/>
              <a:gd name="f54" fmla="*/ f42 f13 1"/>
              <a:gd name="f55" fmla="*/ f44 f14 1"/>
              <a:gd name="f56" fmla="*/ f43 f14 1"/>
              <a:gd name="f57" fmla="*/ f45 f13 1"/>
              <a:gd name="f58" fmla="*/ f46 f14 1"/>
              <a:gd name="f59" fmla="*/ f47 f13 1"/>
              <a:gd name="f60" fmla="*/ f48 f14 1"/>
              <a:gd name="f61" fmla="*/ f49 f13 1"/>
              <a:gd name="f62" fmla="*/ f50 f14 1"/>
              <a:gd name="f63" fmla="*/ f51 f13 1"/>
              <a:gd name="f64" fmla="*/ f52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57" y="f58"/>
              </a:cxn>
              <a:cxn ang="f32">
                <a:pos x="f59" y="f60"/>
              </a:cxn>
              <a:cxn ang="f32">
                <a:pos x="f61" y="f62"/>
              </a:cxn>
              <a:cxn ang="f32">
                <a:pos x="f63" y="f64"/>
              </a:cxn>
              <a:cxn ang="f32">
                <a:pos x="f57" y="f58"/>
              </a:cxn>
            </a:cxnLst>
            <a:rect l="f53" t="f56" r="f54" b="f55"/>
            <a:pathLst>
              <a:path w="4308049" h="377072">
                <a:moveTo>
                  <a:pt x="f8" y="f9"/>
                </a:moveTo>
                <a:lnTo>
                  <a:pt x="f6" y="f5"/>
                </a:lnTo>
                <a:lnTo>
                  <a:pt x="f10" y="f11"/>
                </a:lnTo>
                <a:lnTo>
                  <a:pt x="f5" y="f7"/>
                </a:lnTo>
                <a:lnTo>
                  <a:pt x="f8" y="f9"/>
                </a:lnTo>
                <a:close/>
              </a:path>
            </a:pathLst>
          </a:custGeom>
          <a:solidFill>
            <a:srgbClr val="FFEC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" name="Grafik 6">
            <a:extLst>
              <a:ext uri="{FF2B5EF4-FFF2-40B4-BE49-F238E27FC236}">
                <a16:creationId xmlns:a16="http://schemas.microsoft.com/office/drawing/2014/main" id="{E4A8570E-D2F3-9755-E20C-0A761BC6C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868" y="2106000"/>
            <a:ext cx="7186260" cy="91093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30309EA-27C3-0E88-F171-E538EB538FF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15640" y="3424647"/>
            <a:ext cx="11360725" cy="492130"/>
          </a:xfrm>
        </p:spPr>
        <p:txBody>
          <a:bodyPr anchor="t" anchorCtr="1">
            <a:noAutofit/>
          </a:bodyPr>
          <a:lstStyle>
            <a:lvl1pPr algn="ctr">
              <a:defRPr sz="3600" spc="150"/>
            </a:lvl1pPr>
          </a:lstStyle>
          <a:p>
            <a:pPr lvl="0"/>
            <a:r>
              <a:rPr lang="en-US"/>
              <a:t>EDIT MASTER TITLE</a:t>
            </a:r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93ACE314-7C3A-A808-882A-D8A7A186066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448427" y="4020717"/>
            <a:ext cx="3295131" cy="400324"/>
          </a:xfrm>
        </p:spPr>
        <p:txBody>
          <a:bodyPr anchorCtr="1"/>
          <a:lstStyle>
            <a:lvl1pPr marL="0" indent="0" algn="ctr">
              <a:buNone/>
              <a:defRPr sz="2400" i="1"/>
            </a:lvl1pPr>
          </a:lstStyle>
          <a:p>
            <a:pPr lvl="0"/>
            <a:r>
              <a:rPr lang="en-US"/>
              <a:t>Edit subtitle</a:t>
            </a:r>
          </a:p>
        </p:txBody>
      </p:sp>
      <p:cxnSp>
        <p:nvCxnSpPr>
          <p:cNvPr id="6" name="Gerader Verbinder 7">
            <a:extLst>
              <a:ext uri="{FF2B5EF4-FFF2-40B4-BE49-F238E27FC236}">
                <a16:creationId xmlns:a16="http://schemas.microsoft.com/office/drawing/2014/main" id="{42BE9ED1-946D-E7F9-32B2-1404145D94B8}"/>
              </a:ext>
            </a:extLst>
          </p:cNvPr>
          <p:cNvCxnSpPr/>
          <p:nvPr/>
        </p:nvCxnSpPr>
        <p:spPr>
          <a:xfrm>
            <a:off x="4077135" y="3949202"/>
            <a:ext cx="4037735" cy="0"/>
          </a:xfrm>
          <a:prstGeom prst="straightConnector1">
            <a:avLst/>
          </a:prstGeom>
          <a:noFill/>
          <a:ln w="25402" cap="flat">
            <a:solidFill>
              <a:srgbClr val="4BB91E"/>
            </a:solidFill>
            <a:prstDash val="solid"/>
            <a:miter/>
          </a:ln>
        </p:spPr>
      </p:cxnSp>
      <p:sp>
        <p:nvSpPr>
          <p:cNvPr id="7" name="Freihandform: Form 18">
            <a:extLst>
              <a:ext uri="{FF2B5EF4-FFF2-40B4-BE49-F238E27FC236}">
                <a16:creationId xmlns:a16="http://schemas.microsoft.com/office/drawing/2014/main" id="{FDBE48AE-29E1-89B8-AB31-0D16154788BE}"/>
              </a:ext>
            </a:extLst>
          </p:cNvPr>
          <p:cNvSpPr/>
          <p:nvPr/>
        </p:nvSpPr>
        <p:spPr>
          <a:xfrm>
            <a:off x="2292519" y="3872529"/>
            <a:ext cx="9899477" cy="298547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9899481"/>
              <a:gd name="f7" fmla="val 2985474"/>
              <a:gd name="f8" fmla="val 9899479"/>
              <a:gd name="f9" fmla="val 642"/>
              <a:gd name="f10" fmla="+- 0 0 -90"/>
              <a:gd name="f11" fmla="*/ f3 1 9899481"/>
              <a:gd name="f12" fmla="*/ f4 1 2985474"/>
              <a:gd name="f13" fmla="val f5"/>
              <a:gd name="f14" fmla="val f6"/>
              <a:gd name="f15" fmla="val f7"/>
              <a:gd name="f16" fmla="*/ f10 f0 1"/>
              <a:gd name="f17" fmla="+- f15 0 f13"/>
              <a:gd name="f18" fmla="+- f14 0 f13"/>
              <a:gd name="f19" fmla="*/ f16 1 f2"/>
              <a:gd name="f20" fmla="*/ f18 1 9899481"/>
              <a:gd name="f21" fmla="*/ f17 1 2985474"/>
              <a:gd name="f22" fmla="*/ 9899479 f18 1"/>
              <a:gd name="f23" fmla="*/ 0 f17 1"/>
              <a:gd name="f24" fmla="*/ 9899481 f18 1"/>
              <a:gd name="f25" fmla="*/ 642 f17 1"/>
              <a:gd name="f26" fmla="*/ 2985474 f17 1"/>
              <a:gd name="f27" fmla="*/ 0 f18 1"/>
              <a:gd name="f28" fmla="+- f19 0 f1"/>
              <a:gd name="f29" fmla="*/ f22 1 9899481"/>
              <a:gd name="f30" fmla="*/ f23 1 2985474"/>
              <a:gd name="f31" fmla="*/ f24 1 9899481"/>
              <a:gd name="f32" fmla="*/ f25 1 2985474"/>
              <a:gd name="f33" fmla="*/ f26 1 2985474"/>
              <a:gd name="f34" fmla="*/ f27 1 9899481"/>
              <a:gd name="f35" fmla="*/ f13 1 f20"/>
              <a:gd name="f36" fmla="*/ f14 1 f20"/>
              <a:gd name="f37" fmla="*/ f13 1 f21"/>
              <a:gd name="f38" fmla="*/ f15 1 f21"/>
              <a:gd name="f39" fmla="*/ f29 1 f20"/>
              <a:gd name="f40" fmla="*/ f30 1 f21"/>
              <a:gd name="f41" fmla="*/ f31 1 f20"/>
              <a:gd name="f42" fmla="*/ f32 1 f21"/>
              <a:gd name="f43" fmla="*/ f33 1 f21"/>
              <a:gd name="f44" fmla="*/ f34 1 f20"/>
              <a:gd name="f45" fmla="*/ f35 f11 1"/>
              <a:gd name="f46" fmla="*/ f36 f11 1"/>
              <a:gd name="f47" fmla="*/ f38 f12 1"/>
              <a:gd name="f48" fmla="*/ f37 f12 1"/>
              <a:gd name="f49" fmla="*/ f39 f11 1"/>
              <a:gd name="f50" fmla="*/ f40 f12 1"/>
              <a:gd name="f51" fmla="*/ f41 f11 1"/>
              <a:gd name="f52" fmla="*/ f42 f12 1"/>
              <a:gd name="f53" fmla="*/ f43 f12 1"/>
              <a:gd name="f54" fmla="*/ f44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49" y="f50"/>
              </a:cxn>
              <a:cxn ang="f28">
                <a:pos x="f51" y="f52"/>
              </a:cxn>
              <a:cxn ang="f28">
                <a:pos x="f51" y="f53"/>
              </a:cxn>
              <a:cxn ang="f28">
                <a:pos x="f54" y="f53"/>
              </a:cxn>
            </a:cxnLst>
            <a:rect l="f45" t="f48" r="f46" b="f47"/>
            <a:pathLst>
              <a:path w="9899481" h="2985474">
                <a:moveTo>
                  <a:pt x="f8" y="f5"/>
                </a:moveTo>
                <a:lnTo>
                  <a:pt x="f6" y="f9"/>
                </a:ln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" name="Freihandform: Form 16">
            <a:extLst>
              <a:ext uri="{FF2B5EF4-FFF2-40B4-BE49-F238E27FC236}">
                <a16:creationId xmlns:a16="http://schemas.microsoft.com/office/drawing/2014/main" id="{FC9D4ECC-0CB4-CCC4-DEED-AFA111ADC206}"/>
              </a:ext>
            </a:extLst>
          </p:cNvPr>
          <p:cNvSpPr/>
          <p:nvPr/>
        </p:nvSpPr>
        <p:spPr>
          <a:xfrm>
            <a:off x="0" y="5319302"/>
            <a:ext cx="10694959" cy="15386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694963"/>
              <a:gd name="f7" fmla="val 1538695"/>
              <a:gd name="f8" fmla="+- 0 0 -90"/>
              <a:gd name="f9" fmla="*/ f3 1 10694963"/>
              <a:gd name="f10" fmla="*/ f4 1 153869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694963"/>
              <a:gd name="f19" fmla="*/ f15 1 1538695"/>
              <a:gd name="f20" fmla="*/ 0 f16 1"/>
              <a:gd name="f21" fmla="*/ 0 f15 1"/>
              <a:gd name="f22" fmla="*/ 10694963 f16 1"/>
              <a:gd name="f23" fmla="*/ 1538695 f15 1"/>
              <a:gd name="f24" fmla="+- f17 0 f1"/>
              <a:gd name="f25" fmla="*/ f20 1 10694963"/>
              <a:gd name="f26" fmla="*/ f21 1 1538695"/>
              <a:gd name="f27" fmla="*/ f22 1 10694963"/>
              <a:gd name="f28" fmla="*/ f23 1 1538695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10694963" h="1538695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5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5394100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Righ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7">
            <a:extLst>
              <a:ext uri="{FF2B5EF4-FFF2-40B4-BE49-F238E27FC236}">
                <a16:creationId xmlns:a16="http://schemas.microsoft.com/office/drawing/2014/main" id="{110D7DCE-230B-12F8-2719-42A677E282AA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F246BF0A-3D8A-76A9-E5E9-DC010FC1C8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31" y="223726"/>
            <a:ext cx="7110173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  <a:endParaRPr lang="de-DE"/>
          </a:p>
        </p:txBody>
      </p:sp>
      <p:sp>
        <p:nvSpPr>
          <p:cNvPr id="4" name="Freihandform: Form 19">
            <a:extLst>
              <a:ext uri="{FF2B5EF4-FFF2-40B4-BE49-F238E27FC236}">
                <a16:creationId xmlns:a16="http://schemas.microsoft.com/office/drawing/2014/main" id="{B3CA7206-FFC0-8CA2-CE7D-942D97DD9D3E}"/>
              </a:ext>
            </a:extLst>
          </p:cNvPr>
          <p:cNvSpPr/>
          <p:nvPr/>
        </p:nvSpPr>
        <p:spPr>
          <a:xfrm>
            <a:off x="2010308" y="6008467"/>
            <a:ext cx="10181688" cy="86035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Bildplatzhalter 26">
            <a:extLst>
              <a:ext uri="{FF2B5EF4-FFF2-40B4-BE49-F238E27FC236}">
                <a16:creationId xmlns:a16="http://schemas.microsoft.com/office/drawing/2014/main" id="{98DF4E91-5CD8-F252-0AA3-7CC0889A449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291638" y="-9"/>
            <a:ext cx="5900358" cy="6354796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>
              <a:buNone/>
              <a:defRPr lang="de-DE"/>
            </a:lvl1pPr>
          </a:lstStyle>
          <a:p>
            <a:pPr lvl="0"/>
            <a:endParaRPr lang="de-DE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7DF777E-C0EC-1DFB-83C3-6E74A550C05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1392567"/>
            <a:ext cx="5469565" cy="473201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297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Righ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5">
            <a:extLst>
              <a:ext uri="{FF2B5EF4-FFF2-40B4-BE49-F238E27FC236}">
                <a16:creationId xmlns:a16="http://schemas.microsoft.com/office/drawing/2014/main" id="{B14A39D1-765C-CF05-B979-2E8816F75CE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111721" y="0"/>
            <a:ext cx="6080275" cy="6858000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 algn="ctr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444F4FB6-F07A-8478-3D99-10685E0B08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7230243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4" name="Freihandform: Form 6">
            <a:extLst>
              <a:ext uri="{FF2B5EF4-FFF2-40B4-BE49-F238E27FC236}">
                <a16:creationId xmlns:a16="http://schemas.microsoft.com/office/drawing/2014/main" id="{D85C26B8-542A-3C36-A34B-C126C7708EBF}"/>
              </a:ext>
            </a:extLst>
          </p:cNvPr>
          <p:cNvSpPr/>
          <p:nvPr/>
        </p:nvSpPr>
        <p:spPr>
          <a:xfrm>
            <a:off x="0" y="6039666"/>
            <a:ext cx="8858094" cy="81833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8858097"/>
              <a:gd name="f7" fmla="val 818333"/>
              <a:gd name="f8" fmla="+- 0 0 -90"/>
              <a:gd name="f9" fmla="*/ f3 1 8858097"/>
              <a:gd name="f10" fmla="*/ f4 1 818333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8858097"/>
              <a:gd name="f19" fmla="*/ f15 1 818333"/>
              <a:gd name="f20" fmla="*/ 0 f16 1"/>
              <a:gd name="f21" fmla="*/ 0 f15 1"/>
              <a:gd name="f22" fmla="*/ 8858097 f16 1"/>
              <a:gd name="f23" fmla="*/ 818333 f15 1"/>
              <a:gd name="f24" fmla="+- f17 0 f1"/>
              <a:gd name="f25" fmla="*/ f20 1 8858097"/>
              <a:gd name="f26" fmla="*/ f21 1 818333"/>
              <a:gd name="f27" fmla="*/ f22 1 8858097"/>
              <a:gd name="f28" fmla="*/ f23 1 81833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8858097" h="818333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403680-ACA7-55BF-2743-C8D50B4712E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1392567"/>
            <a:ext cx="5469565" cy="473201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68063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Right 03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524A33-E617-CDDC-650A-5BD62B4F59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5644344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3" name="Freihandform: Form 6">
            <a:extLst>
              <a:ext uri="{FF2B5EF4-FFF2-40B4-BE49-F238E27FC236}">
                <a16:creationId xmlns:a16="http://schemas.microsoft.com/office/drawing/2014/main" id="{F4AC7252-BDE4-A023-53B2-EBD2C94F7A6A}"/>
              </a:ext>
            </a:extLst>
          </p:cNvPr>
          <p:cNvSpPr/>
          <p:nvPr/>
        </p:nvSpPr>
        <p:spPr>
          <a:xfrm>
            <a:off x="0" y="6039666"/>
            <a:ext cx="8858094" cy="81833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8858097"/>
              <a:gd name="f7" fmla="val 818333"/>
              <a:gd name="f8" fmla="+- 0 0 -90"/>
              <a:gd name="f9" fmla="*/ f3 1 8858097"/>
              <a:gd name="f10" fmla="*/ f4 1 818333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8858097"/>
              <a:gd name="f19" fmla="*/ f15 1 818333"/>
              <a:gd name="f20" fmla="*/ 0 f16 1"/>
              <a:gd name="f21" fmla="*/ 0 f15 1"/>
              <a:gd name="f22" fmla="*/ 8858097 f16 1"/>
              <a:gd name="f23" fmla="*/ 818333 f15 1"/>
              <a:gd name="f24" fmla="+- f17 0 f1"/>
              <a:gd name="f25" fmla="*/ f20 1 8858097"/>
              <a:gd name="f26" fmla="*/ f21 1 818333"/>
              <a:gd name="f27" fmla="*/ f22 1 8858097"/>
              <a:gd name="f28" fmla="*/ f23 1 81833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8858097" h="818333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Freihandform: Form 19">
            <a:extLst>
              <a:ext uri="{FF2B5EF4-FFF2-40B4-BE49-F238E27FC236}">
                <a16:creationId xmlns:a16="http://schemas.microsoft.com/office/drawing/2014/main" id="{A90BDD3B-55BF-3F04-B8D5-3B9BBCA77A13}"/>
              </a:ext>
            </a:extLst>
          </p:cNvPr>
          <p:cNvSpPr/>
          <p:nvPr/>
        </p:nvSpPr>
        <p:spPr>
          <a:xfrm>
            <a:off x="2010308" y="6008467"/>
            <a:ext cx="10181688" cy="86035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Picture Placeholder 15">
            <a:extLst>
              <a:ext uri="{FF2B5EF4-FFF2-40B4-BE49-F238E27FC236}">
                <a16:creationId xmlns:a16="http://schemas.microsoft.com/office/drawing/2014/main" id="{D95C15C4-EF79-645C-727F-A8CF422CDEC3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269062" y="0"/>
            <a:ext cx="5922934" cy="6508964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 algn="ctr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4A72FEA-9349-B159-3901-F0190548512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1392567"/>
            <a:ext cx="5644344" cy="473201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6834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Righ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7">
            <a:extLst>
              <a:ext uri="{FF2B5EF4-FFF2-40B4-BE49-F238E27FC236}">
                <a16:creationId xmlns:a16="http://schemas.microsoft.com/office/drawing/2014/main" id="{92F3701E-5EEB-DC36-D01B-604591F66983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18">
            <a:extLst>
              <a:ext uri="{FF2B5EF4-FFF2-40B4-BE49-F238E27FC236}">
                <a16:creationId xmlns:a16="http://schemas.microsoft.com/office/drawing/2014/main" id="{ED672DFF-6AC9-0AE8-C20F-B9F319F59752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B6E716AD-A314-659D-CFF8-F0C47D27CF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31" y="223726"/>
            <a:ext cx="11251234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Bildplatzhalter 9">
            <a:extLst>
              <a:ext uri="{FF2B5EF4-FFF2-40B4-BE49-F238E27FC236}">
                <a16:creationId xmlns:a16="http://schemas.microsoft.com/office/drawing/2014/main" id="{8CD97B52-FFB3-5DF2-25E1-5FEDFFB3ACDA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699424" y="956718"/>
            <a:ext cx="4540078" cy="5188653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F4530619-E04A-7BE9-9C9C-AD1E8DECE6A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31" y="1392567"/>
            <a:ext cx="5644344" cy="473201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6949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Right 04 sm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7">
            <a:extLst>
              <a:ext uri="{FF2B5EF4-FFF2-40B4-BE49-F238E27FC236}">
                <a16:creationId xmlns:a16="http://schemas.microsoft.com/office/drawing/2014/main" id="{AAE7AF7C-354C-F5D1-EEE2-2A9A9E20B77D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18">
            <a:extLst>
              <a:ext uri="{FF2B5EF4-FFF2-40B4-BE49-F238E27FC236}">
                <a16:creationId xmlns:a16="http://schemas.microsoft.com/office/drawing/2014/main" id="{4EB23A56-4010-88E5-6205-ACC9030DF14D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E6977449-33BB-788E-27B4-988EB02CC3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31" y="223726"/>
            <a:ext cx="11251234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Bildplatzhalter 9">
            <a:extLst>
              <a:ext uri="{FF2B5EF4-FFF2-40B4-BE49-F238E27FC236}">
                <a16:creationId xmlns:a16="http://schemas.microsoft.com/office/drawing/2014/main" id="{350CDC52-2A04-3A93-EE42-623864DA0E48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8207727" y="1562782"/>
            <a:ext cx="3479447" cy="3976515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DAC596D-E306-A475-14D0-F4ECAE97479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31" y="1392567"/>
            <a:ext cx="7291160" cy="473201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62763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Right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7">
            <a:extLst>
              <a:ext uri="{FF2B5EF4-FFF2-40B4-BE49-F238E27FC236}">
                <a16:creationId xmlns:a16="http://schemas.microsoft.com/office/drawing/2014/main" id="{F227CA0B-574F-4F12-EFEB-CF213FC6BD40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18">
            <a:extLst>
              <a:ext uri="{FF2B5EF4-FFF2-40B4-BE49-F238E27FC236}">
                <a16:creationId xmlns:a16="http://schemas.microsoft.com/office/drawing/2014/main" id="{EF6FBFAC-3BB8-24D1-17DA-D91C3828F669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Bildplatzhalter 34">
            <a:extLst>
              <a:ext uri="{FF2B5EF4-FFF2-40B4-BE49-F238E27FC236}">
                <a16:creationId xmlns:a16="http://schemas.microsoft.com/office/drawing/2014/main" id="{CECAD852-E6C2-280B-52A5-4777910BF2B2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758251" y="242206"/>
            <a:ext cx="6290898" cy="5992090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40CEEB55-6EF9-F319-D6D6-098A3D6C2D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5742441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C949488-8184-DFD2-1878-937185A0E4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1392567"/>
            <a:ext cx="4983790" cy="473201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911713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Right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7">
            <a:extLst>
              <a:ext uri="{FF2B5EF4-FFF2-40B4-BE49-F238E27FC236}">
                <a16:creationId xmlns:a16="http://schemas.microsoft.com/office/drawing/2014/main" id="{5F6BF7FE-7AD7-64EB-5C12-C94D97B0633C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18">
            <a:extLst>
              <a:ext uri="{FF2B5EF4-FFF2-40B4-BE49-F238E27FC236}">
                <a16:creationId xmlns:a16="http://schemas.microsoft.com/office/drawing/2014/main" id="{49B47892-43FF-ADAE-3D96-15BAF67ED95A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43250A0C-B47A-59CF-68BA-2FF61E93EB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6383965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Bildplatzhalter 28">
            <a:extLst>
              <a:ext uri="{FF2B5EF4-FFF2-40B4-BE49-F238E27FC236}">
                <a16:creationId xmlns:a16="http://schemas.microsoft.com/office/drawing/2014/main" id="{E8B8B60C-317C-D65A-FB03-20745513C39A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734046" y="223726"/>
            <a:ext cx="6271320" cy="5906557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E6C5217-8E2D-888D-8A3C-28564BA931A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1392567"/>
            <a:ext cx="4770379" cy="473201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735293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Right 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7">
            <a:extLst>
              <a:ext uri="{FF2B5EF4-FFF2-40B4-BE49-F238E27FC236}">
                <a16:creationId xmlns:a16="http://schemas.microsoft.com/office/drawing/2014/main" id="{D7ECFDCD-EF6C-A685-4BB7-3EADE0EBA4B4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18">
            <a:extLst>
              <a:ext uri="{FF2B5EF4-FFF2-40B4-BE49-F238E27FC236}">
                <a16:creationId xmlns:a16="http://schemas.microsoft.com/office/drawing/2014/main" id="{7E34D4D9-9238-0124-870A-C7B1055C119C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FA6D2A27-1B02-BB95-2BB4-517E39E972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31" y="223726"/>
            <a:ext cx="11251234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Bildplatzhalter 20">
            <a:extLst>
              <a:ext uri="{FF2B5EF4-FFF2-40B4-BE49-F238E27FC236}">
                <a16:creationId xmlns:a16="http://schemas.microsoft.com/office/drawing/2014/main" id="{0C3D6B33-9CA5-8061-CD5C-4AAF5790AD5C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783836" y="1239597"/>
            <a:ext cx="5903338" cy="4820058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822844D-290D-F2CB-E841-8CBF3F6C6B6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1392567"/>
            <a:ext cx="4770379" cy="473201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97993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Lef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7">
            <a:extLst>
              <a:ext uri="{FF2B5EF4-FFF2-40B4-BE49-F238E27FC236}">
                <a16:creationId xmlns:a16="http://schemas.microsoft.com/office/drawing/2014/main" id="{DEEE1A57-B8E4-ED07-B862-E3A0FABA8896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18">
            <a:extLst>
              <a:ext uri="{FF2B5EF4-FFF2-40B4-BE49-F238E27FC236}">
                <a16:creationId xmlns:a16="http://schemas.microsoft.com/office/drawing/2014/main" id="{63EC197F-5BD4-3C07-72FD-175D3DF63904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C6DDDFD3-E5DF-AD5A-43F1-0E43689463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11241715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Bildplatzhalter 9">
            <a:extLst>
              <a:ext uri="{FF2B5EF4-FFF2-40B4-BE49-F238E27FC236}">
                <a16:creationId xmlns:a16="http://schemas.microsoft.com/office/drawing/2014/main" id="{B8645C2A-18C3-B47A-06D6-F30AFBEB56FC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156386" y="1283872"/>
            <a:ext cx="4539602" cy="5187601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1C689FE-0D74-C5A9-0954-B835DE1750F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81743" y="1392567"/>
            <a:ext cx="5295903" cy="473201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08359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Left 01 sm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7">
            <a:extLst>
              <a:ext uri="{FF2B5EF4-FFF2-40B4-BE49-F238E27FC236}">
                <a16:creationId xmlns:a16="http://schemas.microsoft.com/office/drawing/2014/main" id="{C75ECDEF-181A-DDD6-0396-DC7FDB22E713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18">
            <a:extLst>
              <a:ext uri="{FF2B5EF4-FFF2-40B4-BE49-F238E27FC236}">
                <a16:creationId xmlns:a16="http://schemas.microsoft.com/office/drawing/2014/main" id="{10569B70-C2F4-3DF5-2129-EA9C171B580D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98820039-6EB6-3A8D-9FA6-632BE3C586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11241715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Bildplatzhalter 9">
            <a:extLst>
              <a:ext uri="{FF2B5EF4-FFF2-40B4-BE49-F238E27FC236}">
                <a16:creationId xmlns:a16="http://schemas.microsoft.com/office/drawing/2014/main" id="{A41C05A4-363F-2859-2643-57AD07BA921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04821" y="1763283"/>
            <a:ext cx="3479447" cy="3976515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5A08EC7-7831-C742-E310-035010DCE08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99004" y="1392567"/>
            <a:ext cx="7278642" cy="473201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17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Slide (Hexago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hseck 6">
            <a:extLst>
              <a:ext uri="{FF2B5EF4-FFF2-40B4-BE49-F238E27FC236}">
                <a16:creationId xmlns:a16="http://schemas.microsoft.com/office/drawing/2014/main" id="{77392697-9DA9-6562-6BDA-6055C8AC20E9}"/>
              </a:ext>
            </a:extLst>
          </p:cNvPr>
          <p:cNvSpPr/>
          <p:nvPr/>
        </p:nvSpPr>
        <p:spPr>
          <a:xfrm rot="16200004">
            <a:off x="5431970" y="2019520"/>
            <a:ext cx="1328065" cy="1153296"/>
          </a:xfrm>
          <a:custGeom>
            <a:avLst>
              <a:gd name="f11" fmla="val 28787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1"/>
              <a:gd name="f10" fmla="val 115470"/>
              <a:gd name="f11" fmla="val 28787"/>
              <a:gd name="f12" fmla="+- 0 0 -180"/>
              <a:gd name="f13" fmla="+- 0 0 -360"/>
              <a:gd name="f14" fmla="abs f4"/>
              <a:gd name="f15" fmla="abs f5"/>
              <a:gd name="f16" fmla="abs f6"/>
              <a:gd name="f17" fmla="val f7"/>
              <a:gd name="f18" fmla="val f11"/>
              <a:gd name="f19" fmla="+- 3600000 f2 0"/>
              <a:gd name="f20" fmla="*/ f12 f1 1"/>
              <a:gd name="f21" fmla="*/ f13 f1 1"/>
              <a:gd name="f22" fmla="?: f14 f4 1"/>
              <a:gd name="f23" fmla="?: f15 f5 1"/>
              <a:gd name="f24" fmla="?: f16 f6 1"/>
              <a:gd name="f25" fmla="*/ f19 f8 1"/>
              <a:gd name="f26" fmla="*/ f20 1 f3"/>
              <a:gd name="f27" fmla="*/ f21 1 f3"/>
              <a:gd name="f28" fmla="*/ f22 1 21600"/>
              <a:gd name="f29" fmla="*/ f23 1 21600"/>
              <a:gd name="f30" fmla="*/ 21600 f22 1"/>
              <a:gd name="f31" fmla="*/ 21600 f23 1"/>
              <a:gd name="f32" fmla="*/ f25 1 f1"/>
              <a:gd name="f33" fmla="+- f26 0 f2"/>
              <a:gd name="f34" fmla="+- f27 0 f2"/>
              <a:gd name="f35" fmla="min f29 f28"/>
              <a:gd name="f36" fmla="*/ f30 1 f24"/>
              <a:gd name="f37" fmla="*/ f31 1 f24"/>
              <a:gd name="f38" fmla="+- 0 0 f32"/>
              <a:gd name="f39" fmla="val f36"/>
              <a:gd name="f40" fmla="val f37"/>
              <a:gd name="f41" fmla="+- 0 0 f38"/>
              <a:gd name="f42" fmla="*/ f17 f35 1"/>
              <a:gd name="f43" fmla="+- f40 0 f17"/>
              <a:gd name="f44" fmla="+- f39 0 f17"/>
              <a:gd name="f45" fmla="*/ f41 f1 1"/>
              <a:gd name="f46" fmla="*/ f39 f35 1"/>
              <a:gd name="f47" fmla="*/ f43 1 2"/>
              <a:gd name="f48" fmla="min f44 f43"/>
              <a:gd name="f49" fmla="*/ 50000 f44 1"/>
              <a:gd name="f50" fmla="*/ f45 1 f8"/>
              <a:gd name="f51" fmla="+- f17 f47 0"/>
              <a:gd name="f52" fmla="*/ f49 1 f48"/>
              <a:gd name="f53" fmla="*/ f47 f10 1"/>
              <a:gd name="f54" fmla="*/ f48 f18 1"/>
              <a:gd name="f55" fmla="+- f50 0 f2"/>
              <a:gd name="f56" fmla="*/ f53 1 100000"/>
              <a:gd name="f57" fmla="*/ f54 1 100000"/>
              <a:gd name="f58" fmla="sin 1 f55"/>
              <a:gd name="f59" fmla="*/ f52 f9 1"/>
              <a:gd name="f60" fmla="*/ f51 f35 1"/>
              <a:gd name="f61" fmla="+- f39 0 f57"/>
              <a:gd name="f62" fmla="+- 0 0 f58"/>
              <a:gd name="f63" fmla="*/ f59 1 2"/>
              <a:gd name="f64" fmla="*/ f57 f35 1"/>
              <a:gd name="f65" fmla="+- 0 0 f62"/>
              <a:gd name="f66" fmla="+- f18 f63 0"/>
              <a:gd name="f67" fmla="*/ f61 f35 1"/>
              <a:gd name="f68" fmla="*/ f65 f56 1"/>
              <a:gd name="f69" fmla="?: f66 4 2"/>
              <a:gd name="f70" fmla="?: f66 3 2"/>
              <a:gd name="f71" fmla="?: f66 f63 0"/>
              <a:gd name="f72" fmla="+- f51 0 f68"/>
              <a:gd name="f73" fmla="+- f51 f68 0"/>
              <a:gd name="f74" fmla="+- f18 f71 0"/>
              <a:gd name="f75" fmla="*/ f74 1 f63"/>
              <a:gd name="f76" fmla="*/ f72 f35 1"/>
              <a:gd name="f77" fmla="*/ f73 f35 1"/>
              <a:gd name="f78" fmla="*/ f75 f70 1"/>
              <a:gd name="f79" fmla="*/ f78 1 f9"/>
              <a:gd name="f80" fmla="+- f69 f79 0"/>
              <a:gd name="f81" fmla="*/ f44 f80 1"/>
              <a:gd name="f82" fmla="*/ f43 f80 1"/>
              <a:gd name="f83" fmla="*/ f81 1 24"/>
              <a:gd name="f84" fmla="*/ f82 1 24"/>
              <a:gd name="f85" fmla="+- f39 0 f83"/>
              <a:gd name="f86" fmla="+- f40 0 f84"/>
              <a:gd name="f87" fmla="*/ f83 f35 1"/>
              <a:gd name="f88" fmla="*/ f84 f35 1"/>
              <a:gd name="f89" fmla="*/ f85 f35 1"/>
              <a:gd name="f90" fmla="*/ f86 f3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3">
                <a:pos x="f67" y="f77"/>
              </a:cxn>
              <a:cxn ang="f33">
                <a:pos x="f64" y="f77"/>
              </a:cxn>
              <a:cxn ang="f34">
                <a:pos x="f64" y="f76"/>
              </a:cxn>
              <a:cxn ang="f34">
                <a:pos x="f67" y="f76"/>
              </a:cxn>
            </a:cxnLst>
            <a:rect l="f87" t="f88" r="f89" b="f90"/>
            <a:pathLst>
              <a:path>
                <a:moveTo>
                  <a:pt x="f42" y="f60"/>
                </a:moveTo>
                <a:lnTo>
                  <a:pt x="f64" y="f76"/>
                </a:lnTo>
                <a:lnTo>
                  <a:pt x="f67" y="f76"/>
                </a:lnTo>
                <a:lnTo>
                  <a:pt x="f46" y="f60"/>
                </a:lnTo>
                <a:lnTo>
                  <a:pt x="f67" y="f77"/>
                </a:lnTo>
                <a:lnTo>
                  <a:pt x="f64" y="f77"/>
                </a:lnTo>
                <a:close/>
              </a:path>
            </a:pathLst>
          </a:custGeom>
          <a:solidFill>
            <a:srgbClr val="4BB91E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-2500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56EB440A-0F8E-3980-11F7-D207B517D2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387806"/>
            <a:ext cx="10515600" cy="681685"/>
          </a:xfrm>
        </p:spPr>
        <p:txBody>
          <a:bodyPr anchor="t" anchorCtr="1">
            <a:noAutofit/>
          </a:bodyPr>
          <a:lstStyle>
            <a:lvl1pPr algn="ctr">
              <a:defRPr/>
            </a:lvl1pPr>
          </a:lstStyle>
          <a:p>
            <a:pPr lvl="0"/>
            <a:r>
              <a:rPr lang="en-US"/>
              <a:t>EDIT SECTION BREAK TITLE</a:t>
            </a:r>
          </a:p>
        </p:txBody>
      </p:sp>
      <p:sp>
        <p:nvSpPr>
          <p:cNvPr id="4" name="Freihandform: Form 2">
            <a:extLst>
              <a:ext uri="{FF2B5EF4-FFF2-40B4-BE49-F238E27FC236}">
                <a16:creationId xmlns:a16="http://schemas.microsoft.com/office/drawing/2014/main" id="{AC4EB1B1-CB3B-09D1-FBC5-F040B1A80795}"/>
              </a:ext>
            </a:extLst>
          </p:cNvPr>
          <p:cNvSpPr/>
          <p:nvPr/>
        </p:nvSpPr>
        <p:spPr>
          <a:xfrm>
            <a:off x="2292519" y="3872529"/>
            <a:ext cx="9899477" cy="298547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9899481"/>
              <a:gd name="f7" fmla="val 2985474"/>
              <a:gd name="f8" fmla="val 9899479"/>
              <a:gd name="f9" fmla="val 642"/>
              <a:gd name="f10" fmla="+- 0 0 -90"/>
              <a:gd name="f11" fmla="*/ f3 1 9899481"/>
              <a:gd name="f12" fmla="*/ f4 1 2985474"/>
              <a:gd name="f13" fmla="val f5"/>
              <a:gd name="f14" fmla="val f6"/>
              <a:gd name="f15" fmla="val f7"/>
              <a:gd name="f16" fmla="*/ f10 f0 1"/>
              <a:gd name="f17" fmla="+- f15 0 f13"/>
              <a:gd name="f18" fmla="+- f14 0 f13"/>
              <a:gd name="f19" fmla="*/ f16 1 f2"/>
              <a:gd name="f20" fmla="*/ f18 1 9899481"/>
              <a:gd name="f21" fmla="*/ f17 1 2985474"/>
              <a:gd name="f22" fmla="*/ 9899479 f18 1"/>
              <a:gd name="f23" fmla="*/ 0 f17 1"/>
              <a:gd name="f24" fmla="*/ 9899481 f18 1"/>
              <a:gd name="f25" fmla="*/ 642 f17 1"/>
              <a:gd name="f26" fmla="*/ 2985474 f17 1"/>
              <a:gd name="f27" fmla="*/ 0 f18 1"/>
              <a:gd name="f28" fmla="+- f19 0 f1"/>
              <a:gd name="f29" fmla="*/ f22 1 9899481"/>
              <a:gd name="f30" fmla="*/ f23 1 2985474"/>
              <a:gd name="f31" fmla="*/ f24 1 9899481"/>
              <a:gd name="f32" fmla="*/ f25 1 2985474"/>
              <a:gd name="f33" fmla="*/ f26 1 2985474"/>
              <a:gd name="f34" fmla="*/ f27 1 9899481"/>
              <a:gd name="f35" fmla="*/ f13 1 f20"/>
              <a:gd name="f36" fmla="*/ f14 1 f20"/>
              <a:gd name="f37" fmla="*/ f13 1 f21"/>
              <a:gd name="f38" fmla="*/ f15 1 f21"/>
              <a:gd name="f39" fmla="*/ f29 1 f20"/>
              <a:gd name="f40" fmla="*/ f30 1 f21"/>
              <a:gd name="f41" fmla="*/ f31 1 f20"/>
              <a:gd name="f42" fmla="*/ f32 1 f21"/>
              <a:gd name="f43" fmla="*/ f33 1 f21"/>
              <a:gd name="f44" fmla="*/ f34 1 f20"/>
              <a:gd name="f45" fmla="*/ f35 f11 1"/>
              <a:gd name="f46" fmla="*/ f36 f11 1"/>
              <a:gd name="f47" fmla="*/ f38 f12 1"/>
              <a:gd name="f48" fmla="*/ f37 f12 1"/>
              <a:gd name="f49" fmla="*/ f39 f11 1"/>
              <a:gd name="f50" fmla="*/ f40 f12 1"/>
              <a:gd name="f51" fmla="*/ f41 f11 1"/>
              <a:gd name="f52" fmla="*/ f42 f12 1"/>
              <a:gd name="f53" fmla="*/ f43 f12 1"/>
              <a:gd name="f54" fmla="*/ f44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49" y="f50"/>
              </a:cxn>
              <a:cxn ang="f28">
                <a:pos x="f51" y="f52"/>
              </a:cxn>
              <a:cxn ang="f28">
                <a:pos x="f51" y="f53"/>
              </a:cxn>
              <a:cxn ang="f28">
                <a:pos x="f54" y="f53"/>
              </a:cxn>
            </a:cxnLst>
            <a:rect l="f45" t="f48" r="f46" b="f47"/>
            <a:pathLst>
              <a:path w="9899481" h="2985474">
                <a:moveTo>
                  <a:pt x="f8" y="f5"/>
                </a:moveTo>
                <a:lnTo>
                  <a:pt x="f6" y="f9"/>
                </a:ln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Freihandform: Form 3">
            <a:extLst>
              <a:ext uri="{FF2B5EF4-FFF2-40B4-BE49-F238E27FC236}">
                <a16:creationId xmlns:a16="http://schemas.microsoft.com/office/drawing/2014/main" id="{D4083B8D-D348-1CBF-EC18-108E3FD5045E}"/>
              </a:ext>
            </a:extLst>
          </p:cNvPr>
          <p:cNvSpPr/>
          <p:nvPr/>
        </p:nvSpPr>
        <p:spPr>
          <a:xfrm>
            <a:off x="0" y="5319302"/>
            <a:ext cx="10694959" cy="15386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694963"/>
              <a:gd name="f7" fmla="val 1538695"/>
              <a:gd name="f8" fmla="+- 0 0 -90"/>
              <a:gd name="f9" fmla="*/ f3 1 10694963"/>
              <a:gd name="f10" fmla="*/ f4 1 153869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694963"/>
              <a:gd name="f19" fmla="*/ f15 1 1538695"/>
              <a:gd name="f20" fmla="*/ 0 f16 1"/>
              <a:gd name="f21" fmla="*/ 0 f15 1"/>
              <a:gd name="f22" fmla="*/ 10694963 f16 1"/>
              <a:gd name="f23" fmla="*/ 1538695 f15 1"/>
              <a:gd name="f24" fmla="+- f17 0 f1"/>
              <a:gd name="f25" fmla="*/ f20 1 10694963"/>
              <a:gd name="f26" fmla="*/ f21 1 1538695"/>
              <a:gd name="f27" fmla="*/ f22 1 10694963"/>
              <a:gd name="f28" fmla="*/ f23 1 1538695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10694963" h="1538695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5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" name="Textplatzhalter 13">
            <a:extLst>
              <a:ext uri="{FF2B5EF4-FFF2-40B4-BE49-F238E27FC236}">
                <a16:creationId xmlns:a16="http://schemas.microsoft.com/office/drawing/2014/main" id="{32D14E9F-C73F-1700-A1C8-E79F7F9EC8F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19345" y="2039459"/>
            <a:ext cx="1153296" cy="1065687"/>
          </a:xfrm>
        </p:spPr>
        <p:txBody>
          <a:bodyPr anchor="ctr" anchorCtr="1">
            <a:noAutofit/>
          </a:bodyPr>
          <a:lstStyle>
            <a:lvl1pPr marL="0" indent="0" algn="ctr">
              <a:buNone/>
              <a:defRPr sz="5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XX</a:t>
            </a:r>
          </a:p>
        </p:txBody>
      </p:sp>
    </p:spTree>
    <p:extLst>
      <p:ext uri="{BB962C8B-B14F-4D97-AF65-F5344CB8AC3E}">
        <p14:creationId xmlns:p14="http://schemas.microsoft.com/office/powerpoint/2010/main" val="2723704681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Big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7">
            <a:extLst>
              <a:ext uri="{FF2B5EF4-FFF2-40B4-BE49-F238E27FC236}">
                <a16:creationId xmlns:a16="http://schemas.microsoft.com/office/drawing/2014/main" id="{52747051-8AEC-B5E3-E353-C8207AAB0DE2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18">
            <a:extLst>
              <a:ext uri="{FF2B5EF4-FFF2-40B4-BE49-F238E27FC236}">
                <a16:creationId xmlns:a16="http://schemas.microsoft.com/office/drawing/2014/main" id="{BE6F06CA-5D10-4A23-F1AE-25E10DD6879D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Bildplatzhalter 20">
            <a:extLst>
              <a:ext uri="{FF2B5EF4-FFF2-40B4-BE49-F238E27FC236}">
                <a16:creationId xmlns:a16="http://schemas.microsoft.com/office/drawing/2014/main" id="{A6934A65-5396-24C3-4731-CBECBCB5A9C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087212" y="0"/>
            <a:ext cx="8104784" cy="6522716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9D543446-3420-BC17-AF40-400297166A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11241715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7BD7C047-1682-7997-6F7B-E73A36F145A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1844600"/>
            <a:ext cx="4239953" cy="2833515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3600"/>
            </a:lvl1pPr>
          </a:lstStyle>
          <a:p>
            <a:pPr lvl="0"/>
            <a:r>
              <a:rPr lang="en-US"/>
              <a:t>Edit Master text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F415695C-B07B-751A-42F8-DFA4DEC08B8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4830766"/>
            <a:ext cx="4770379" cy="1034579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1828800" lvl="4" indent="0">
              <a:buNone/>
              <a:defRPr sz="1600"/>
            </a:lvl2pPr>
          </a:lstStyle>
          <a:p>
            <a:pPr lvl="0"/>
            <a:r>
              <a:rPr lang="en-US"/>
              <a:t>Edit Master text</a:t>
            </a:r>
          </a:p>
          <a:p>
            <a:pPr lvl="4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636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Image Big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9">
            <a:extLst>
              <a:ext uri="{FF2B5EF4-FFF2-40B4-BE49-F238E27FC236}">
                <a16:creationId xmlns:a16="http://schemas.microsoft.com/office/drawing/2014/main" id="{4EAB0CAC-23EC-B1A5-CD0A-DEFB37C1883C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229100" y="0"/>
            <a:ext cx="7962896" cy="6544452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3" name="Freihandform: Form 18">
            <a:extLst>
              <a:ext uri="{FF2B5EF4-FFF2-40B4-BE49-F238E27FC236}">
                <a16:creationId xmlns:a16="http://schemas.microsoft.com/office/drawing/2014/main" id="{697A7E3E-AB0B-A561-04C8-D278E325CD2F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0B472898-168F-0CBC-C1D0-76D12D057C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11241715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Textplatzhalter 2">
            <a:extLst>
              <a:ext uri="{FF2B5EF4-FFF2-40B4-BE49-F238E27FC236}">
                <a16:creationId xmlns:a16="http://schemas.microsoft.com/office/drawing/2014/main" id="{BE752A26-DB1F-D2C3-F812-241E2818864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1844600"/>
            <a:ext cx="4239953" cy="2833515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3600"/>
            </a:lvl1pPr>
          </a:lstStyle>
          <a:p>
            <a:pPr lvl="0"/>
            <a:r>
              <a:rPr lang="en-US"/>
              <a:t>Edit Master text</a:t>
            </a:r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FD8C9225-3C4A-A0D8-6423-BCA451165F1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4830766"/>
            <a:ext cx="4770379" cy="1034579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1828800" lvl="4" indent="0">
              <a:buNone/>
              <a:defRPr sz="1600"/>
            </a:lvl2pPr>
          </a:lstStyle>
          <a:p>
            <a:pPr lvl="0"/>
            <a:r>
              <a:rPr lang="en-US"/>
              <a:t>Edit Master text</a:t>
            </a:r>
          </a:p>
          <a:p>
            <a:pPr lvl="4"/>
            <a:endParaRPr lang="en-US"/>
          </a:p>
        </p:txBody>
      </p:sp>
      <p:sp>
        <p:nvSpPr>
          <p:cNvPr id="7" name="Freihandform: Form 8">
            <a:extLst>
              <a:ext uri="{FF2B5EF4-FFF2-40B4-BE49-F238E27FC236}">
                <a16:creationId xmlns:a16="http://schemas.microsoft.com/office/drawing/2014/main" id="{2AE8E89A-CF89-5C3A-2BC9-43CFF2281652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479099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edia Slide for Fullscreen Pictures and Vide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7">
            <a:extLst>
              <a:ext uri="{FF2B5EF4-FFF2-40B4-BE49-F238E27FC236}">
                <a16:creationId xmlns:a16="http://schemas.microsoft.com/office/drawing/2014/main" id="{A42F1D40-10F1-0E98-6BAC-BE2F461B765C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6858000"/>
          </a:xfrm>
        </p:spPr>
        <p:txBody>
          <a:bodyPr anchor="ctr" anchorCtr="1"/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B908358C-5F68-8185-F5C9-06A35B35C5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11241715" cy="86035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SLIDE TITLE (Optional 4 pictures)</a:t>
            </a:r>
          </a:p>
        </p:txBody>
      </p:sp>
    </p:spTree>
    <p:extLst>
      <p:ext uri="{BB962C8B-B14F-4D97-AF65-F5344CB8AC3E}">
        <p14:creationId xmlns:p14="http://schemas.microsoft.com/office/powerpoint/2010/main" val="9171924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Fullscreen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enplatzhalter 5">
            <a:extLst>
              <a:ext uri="{FF2B5EF4-FFF2-40B4-BE49-F238E27FC236}">
                <a16:creationId xmlns:a16="http://schemas.microsoft.com/office/drawing/2014/main" id="{77E1C499-6ADB-10DF-A55E-DA90C8588DE9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0" y="0"/>
            <a:ext cx="12191996" cy="6858000"/>
          </a:xfrm>
        </p:spPr>
        <p:txBody>
          <a:bodyPr anchor="ctr" anchorCtr="1"/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4499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Title + Full wid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6">
            <a:extLst>
              <a:ext uri="{FF2B5EF4-FFF2-40B4-BE49-F238E27FC236}">
                <a16:creationId xmlns:a16="http://schemas.microsoft.com/office/drawing/2014/main" id="{91615B0B-E7AD-EEDD-3339-19D558891FFF}"/>
              </a:ext>
            </a:extLst>
          </p:cNvPr>
          <p:cNvSpPr/>
          <p:nvPr/>
        </p:nvSpPr>
        <p:spPr>
          <a:xfrm>
            <a:off x="2010308" y="6017995"/>
            <a:ext cx="10181697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+- 0 0 -90"/>
              <a:gd name="f8" fmla="+- 0 0 -180"/>
              <a:gd name="f9" fmla="+- 0 0 -270"/>
              <a:gd name="f10" fmla="+- 0 0 -360"/>
              <a:gd name="f11" fmla="*/ f3 1 21600"/>
              <a:gd name="f12" fmla="*/ f4 1 21600"/>
              <a:gd name="f13" fmla="val f5"/>
              <a:gd name="f14" fmla="val f6"/>
              <a:gd name="f15" fmla="*/ f7 f0 1"/>
              <a:gd name="f16" fmla="*/ f8 f0 1"/>
              <a:gd name="f17" fmla="*/ f9 f0 1"/>
              <a:gd name="f18" fmla="*/ f10 f0 1"/>
              <a:gd name="f19" fmla="+- f14 0 f13"/>
              <a:gd name="f20" fmla="*/ f15 1 f2"/>
              <a:gd name="f21" fmla="*/ f16 1 f2"/>
              <a:gd name="f22" fmla="*/ f17 1 f2"/>
              <a:gd name="f23" fmla="*/ f18 1 f2"/>
              <a:gd name="f24" fmla="*/ f19 1 2"/>
              <a:gd name="f25" fmla="*/ f19 1 21600"/>
              <a:gd name="f26" fmla="+- f20 0 f1"/>
              <a:gd name="f27" fmla="+- f21 0 f1"/>
              <a:gd name="f28" fmla="+- f22 0 f1"/>
              <a:gd name="f29" fmla="+- f23 0 f1"/>
              <a:gd name="f30" fmla="*/ f24 1 f25"/>
              <a:gd name="f31" fmla="*/ 0 1 f25"/>
              <a:gd name="f32" fmla="*/ f14 1 f25"/>
              <a:gd name="f33" fmla="*/ f31 f11 1"/>
              <a:gd name="f34" fmla="*/ f32 f11 1"/>
              <a:gd name="f35" fmla="*/ f32 f12 1"/>
              <a:gd name="f36" fmla="*/ f31 f12 1"/>
              <a:gd name="f37" fmla="*/ f30 f11 1"/>
              <a:gd name="f38" fmla="*/ f30 f1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6">
                <a:pos x="f37" y="f38"/>
              </a:cxn>
              <a:cxn ang="f27">
                <a:pos x="f37" y="f38"/>
              </a:cxn>
              <a:cxn ang="f28">
                <a:pos x="f37" y="f38"/>
              </a:cxn>
              <a:cxn ang="f29">
                <a:pos x="f37" y="f38"/>
              </a:cxn>
            </a:cxnLst>
            <a:rect l="f33" t="f36" r="f34" b="f35"/>
            <a:pathLst>
              <a:path w="21600" h="21600">
                <a:moveTo>
                  <a:pt x="f6" y="f5"/>
                </a:moveTo>
                <a:lnTo>
                  <a:pt x="f6" y="f6"/>
                </a:lnTo>
                <a:lnTo>
                  <a:pt x="f5" y="f6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45720" tIns="45720" rIns="4572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FFFFFF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7">
            <a:extLst>
              <a:ext uri="{FF2B5EF4-FFF2-40B4-BE49-F238E27FC236}">
                <a16:creationId xmlns:a16="http://schemas.microsoft.com/office/drawing/2014/main" id="{7C1B3972-29C0-650C-9EB1-3B2B2AF22015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+- 0 0 -90"/>
              <a:gd name="f8" fmla="+- 0 0 -180"/>
              <a:gd name="f9" fmla="+- 0 0 -270"/>
              <a:gd name="f10" fmla="+- 0 0 -360"/>
              <a:gd name="f11" fmla="*/ f3 1 21600"/>
              <a:gd name="f12" fmla="*/ f4 1 21600"/>
              <a:gd name="f13" fmla="val f5"/>
              <a:gd name="f14" fmla="val f6"/>
              <a:gd name="f15" fmla="*/ f7 f0 1"/>
              <a:gd name="f16" fmla="*/ f8 f0 1"/>
              <a:gd name="f17" fmla="*/ f9 f0 1"/>
              <a:gd name="f18" fmla="*/ f10 f0 1"/>
              <a:gd name="f19" fmla="+- f14 0 f13"/>
              <a:gd name="f20" fmla="*/ f15 1 f2"/>
              <a:gd name="f21" fmla="*/ f16 1 f2"/>
              <a:gd name="f22" fmla="*/ f17 1 f2"/>
              <a:gd name="f23" fmla="*/ f18 1 f2"/>
              <a:gd name="f24" fmla="*/ f19 1 2"/>
              <a:gd name="f25" fmla="*/ f19 1 21600"/>
              <a:gd name="f26" fmla="+- f20 0 f1"/>
              <a:gd name="f27" fmla="+- f21 0 f1"/>
              <a:gd name="f28" fmla="+- f22 0 f1"/>
              <a:gd name="f29" fmla="+- f23 0 f1"/>
              <a:gd name="f30" fmla="*/ f24 1 f25"/>
              <a:gd name="f31" fmla="*/ 0 1 f25"/>
              <a:gd name="f32" fmla="*/ f14 1 f25"/>
              <a:gd name="f33" fmla="*/ f31 f11 1"/>
              <a:gd name="f34" fmla="*/ f32 f11 1"/>
              <a:gd name="f35" fmla="*/ f32 f12 1"/>
              <a:gd name="f36" fmla="*/ f31 f12 1"/>
              <a:gd name="f37" fmla="*/ f30 f11 1"/>
              <a:gd name="f38" fmla="*/ f30 f1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6">
                <a:pos x="f37" y="f38"/>
              </a:cxn>
              <a:cxn ang="f27">
                <a:pos x="f37" y="f38"/>
              </a:cxn>
              <a:cxn ang="f28">
                <a:pos x="f37" y="f38"/>
              </a:cxn>
              <a:cxn ang="f29">
                <a:pos x="f37" y="f38"/>
              </a:cxn>
            </a:cxnLst>
            <a:rect l="f33" t="f36" r="f34" b="f35"/>
            <a:pathLst>
              <a:path w="21600" h="21600">
                <a:moveTo>
                  <a:pt x="f5" y="f5"/>
                </a:moveTo>
                <a:lnTo>
                  <a:pt x="f6" y="f6"/>
                </a:lnTo>
                <a:lnTo>
                  <a:pt x="f5" y="f6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45720" tIns="45720" rIns="4572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FFFFFF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EDIT SLIDE TITLE">
            <a:extLst>
              <a:ext uri="{FF2B5EF4-FFF2-40B4-BE49-F238E27FC236}">
                <a16:creationId xmlns:a16="http://schemas.microsoft.com/office/drawing/2014/main" id="{18604629-A4AB-43C6-E626-C2130FF6E1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31" y="223726"/>
            <a:ext cx="11344942" cy="860358"/>
          </a:xfrm>
        </p:spPr>
        <p:txBody>
          <a:bodyPr/>
          <a:lstStyle>
            <a:lvl1pPr>
              <a:defRPr lang="en-GB"/>
            </a:lvl1pPr>
          </a:lstStyle>
          <a:p>
            <a:pPr lvl="0"/>
            <a:r>
              <a:rPr lang="en-GB"/>
              <a:t>EDIT SLIDE TITLE</a:t>
            </a:r>
          </a:p>
        </p:txBody>
      </p:sp>
      <p:sp>
        <p:nvSpPr>
          <p:cNvPr id="5" name="Body Level One…">
            <a:extLst>
              <a:ext uri="{FF2B5EF4-FFF2-40B4-BE49-F238E27FC236}">
                <a16:creationId xmlns:a16="http://schemas.microsoft.com/office/drawing/2014/main" id="{6B8DE879-7E01-85D8-2089-00A743500E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35931" y="1392795"/>
            <a:ext cx="11344942" cy="4731562"/>
          </a:xfrm>
        </p:spPr>
        <p:txBody>
          <a:bodyPr/>
          <a:lstStyle>
            <a:lvl1pPr>
              <a:defRPr lang="en-GB"/>
            </a:lvl1pPr>
            <a:lvl2pPr>
              <a:defRPr lang="en-GB"/>
            </a:lvl2pPr>
            <a:lvl3pPr>
              <a:defRPr lang="en-GB"/>
            </a:lvl3pPr>
            <a:lvl4pPr>
              <a:defRPr lang="en-GB"/>
            </a:lvl4pPr>
            <a:lvl5pPr>
              <a:defRPr lang="en-GB"/>
            </a:lvl5pPr>
          </a:lstStyle>
          <a:p>
            <a:pPr lvl="0"/>
            <a:r>
              <a:rPr lang="en-GB"/>
              <a:t>Body Level One</a:t>
            </a:r>
          </a:p>
          <a:p>
            <a:pPr lvl="1"/>
            <a:r>
              <a:rPr lang="en-GB"/>
              <a:t>Body Level Two</a:t>
            </a:r>
          </a:p>
          <a:p>
            <a:pPr lvl="2"/>
            <a:r>
              <a:rPr lang="en-GB"/>
              <a:t>Body Level Three</a:t>
            </a:r>
          </a:p>
          <a:p>
            <a:pPr lvl="3"/>
            <a:r>
              <a:rPr lang="en-GB"/>
              <a:t>Body Level Four</a:t>
            </a:r>
          </a:p>
          <a:p>
            <a:pPr lvl="4"/>
            <a:r>
              <a:rPr lang="en-GB"/>
              <a:t>Body Level Five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023F1104-FE4C-EBCE-5507-0E99859A66A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DE" sz="1800" b="0" i="0" u="none" strike="noStrike" kern="1200" cap="none" spc="0" baseline="0">
                <a:solidFill>
                  <a:srgbClr val="262626"/>
                </a:solidFill>
                <a:uFillTx/>
                <a:latin typeface="Calibri"/>
              </a:defRPr>
            </a:lvl1pPr>
          </a:lstStyle>
          <a:p>
            <a:pPr lvl="0"/>
            <a:fld id="{58B28FD8-1EF1-E445-A7F8-1F6EA58489A4}" type="slidenum"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3375356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Slide (w/o Hexago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26D797-D455-08C9-45FA-A7D866D376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088157"/>
            <a:ext cx="10515600" cy="681685"/>
          </a:xfrm>
        </p:spPr>
        <p:txBody>
          <a:bodyPr anchor="t" anchorCtr="1">
            <a:noAutofit/>
          </a:bodyPr>
          <a:lstStyle>
            <a:lvl1pPr algn="ctr">
              <a:defRPr/>
            </a:lvl1pPr>
          </a:lstStyle>
          <a:p>
            <a:pPr lvl="0"/>
            <a:r>
              <a:rPr lang="en-US"/>
              <a:t>EDIT SECTION BREAK TITLE</a:t>
            </a:r>
          </a:p>
        </p:txBody>
      </p:sp>
      <p:sp>
        <p:nvSpPr>
          <p:cNvPr id="3" name="Freihandform: Form 2">
            <a:extLst>
              <a:ext uri="{FF2B5EF4-FFF2-40B4-BE49-F238E27FC236}">
                <a16:creationId xmlns:a16="http://schemas.microsoft.com/office/drawing/2014/main" id="{6A64B533-3C8C-5998-2014-9186DCB0B685}"/>
              </a:ext>
            </a:extLst>
          </p:cNvPr>
          <p:cNvSpPr/>
          <p:nvPr/>
        </p:nvSpPr>
        <p:spPr>
          <a:xfrm>
            <a:off x="2292519" y="3872529"/>
            <a:ext cx="9899477" cy="298547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9899481"/>
              <a:gd name="f7" fmla="val 2985474"/>
              <a:gd name="f8" fmla="val 9899479"/>
              <a:gd name="f9" fmla="val 642"/>
              <a:gd name="f10" fmla="+- 0 0 -90"/>
              <a:gd name="f11" fmla="*/ f3 1 9899481"/>
              <a:gd name="f12" fmla="*/ f4 1 2985474"/>
              <a:gd name="f13" fmla="val f5"/>
              <a:gd name="f14" fmla="val f6"/>
              <a:gd name="f15" fmla="val f7"/>
              <a:gd name="f16" fmla="*/ f10 f0 1"/>
              <a:gd name="f17" fmla="+- f15 0 f13"/>
              <a:gd name="f18" fmla="+- f14 0 f13"/>
              <a:gd name="f19" fmla="*/ f16 1 f2"/>
              <a:gd name="f20" fmla="*/ f18 1 9899481"/>
              <a:gd name="f21" fmla="*/ f17 1 2985474"/>
              <a:gd name="f22" fmla="*/ 9899479 f18 1"/>
              <a:gd name="f23" fmla="*/ 0 f17 1"/>
              <a:gd name="f24" fmla="*/ 9899481 f18 1"/>
              <a:gd name="f25" fmla="*/ 642 f17 1"/>
              <a:gd name="f26" fmla="*/ 2985474 f17 1"/>
              <a:gd name="f27" fmla="*/ 0 f18 1"/>
              <a:gd name="f28" fmla="+- f19 0 f1"/>
              <a:gd name="f29" fmla="*/ f22 1 9899481"/>
              <a:gd name="f30" fmla="*/ f23 1 2985474"/>
              <a:gd name="f31" fmla="*/ f24 1 9899481"/>
              <a:gd name="f32" fmla="*/ f25 1 2985474"/>
              <a:gd name="f33" fmla="*/ f26 1 2985474"/>
              <a:gd name="f34" fmla="*/ f27 1 9899481"/>
              <a:gd name="f35" fmla="*/ f13 1 f20"/>
              <a:gd name="f36" fmla="*/ f14 1 f20"/>
              <a:gd name="f37" fmla="*/ f13 1 f21"/>
              <a:gd name="f38" fmla="*/ f15 1 f21"/>
              <a:gd name="f39" fmla="*/ f29 1 f20"/>
              <a:gd name="f40" fmla="*/ f30 1 f21"/>
              <a:gd name="f41" fmla="*/ f31 1 f20"/>
              <a:gd name="f42" fmla="*/ f32 1 f21"/>
              <a:gd name="f43" fmla="*/ f33 1 f21"/>
              <a:gd name="f44" fmla="*/ f34 1 f20"/>
              <a:gd name="f45" fmla="*/ f35 f11 1"/>
              <a:gd name="f46" fmla="*/ f36 f11 1"/>
              <a:gd name="f47" fmla="*/ f38 f12 1"/>
              <a:gd name="f48" fmla="*/ f37 f12 1"/>
              <a:gd name="f49" fmla="*/ f39 f11 1"/>
              <a:gd name="f50" fmla="*/ f40 f12 1"/>
              <a:gd name="f51" fmla="*/ f41 f11 1"/>
              <a:gd name="f52" fmla="*/ f42 f12 1"/>
              <a:gd name="f53" fmla="*/ f43 f12 1"/>
              <a:gd name="f54" fmla="*/ f44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49" y="f50"/>
              </a:cxn>
              <a:cxn ang="f28">
                <a:pos x="f51" y="f52"/>
              </a:cxn>
              <a:cxn ang="f28">
                <a:pos x="f51" y="f53"/>
              </a:cxn>
              <a:cxn ang="f28">
                <a:pos x="f54" y="f53"/>
              </a:cxn>
            </a:cxnLst>
            <a:rect l="f45" t="f48" r="f46" b="f47"/>
            <a:pathLst>
              <a:path w="9899481" h="2985474">
                <a:moveTo>
                  <a:pt x="f8" y="f5"/>
                </a:moveTo>
                <a:lnTo>
                  <a:pt x="f6" y="f9"/>
                </a:ln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Freihandform: Form 3">
            <a:extLst>
              <a:ext uri="{FF2B5EF4-FFF2-40B4-BE49-F238E27FC236}">
                <a16:creationId xmlns:a16="http://schemas.microsoft.com/office/drawing/2014/main" id="{2EBA7C72-E005-535D-4CAE-8012ACFEAFF6}"/>
              </a:ext>
            </a:extLst>
          </p:cNvPr>
          <p:cNvSpPr/>
          <p:nvPr/>
        </p:nvSpPr>
        <p:spPr>
          <a:xfrm>
            <a:off x="0" y="5319302"/>
            <a:ext cx="10694959" cy="15386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694963"/>
              <a:gd name="f7" fmla="val 1538695"/>
              <a:gd name="f8" fmla="+- 0 0 -90"/>
              <a:gd name="f9" fmla="*/ f3 1 10694963"/>
              <a:gd name="f10" fmla="*/ f4 1 153869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694963"/>
              <a:gd name="f19" fmla="*/ f15 1 1538695"/>
              <a:gd name="f20" fmla="*/ 0 f16 1"/>
              <a:gd name="f21" fmla="*/ 0 f15 1"/>
              <a:gd name="f22" fmla="*/ 10694963 f16 1"/>
              <a:gd name="f23" fmla="*/ 1538695 f15 1"/>
              <a:gd name="f24" fmla="+- f17 0 f1"/>
              <a:gd name="f25" fmla="*/ f20 1 10694963"/>
              <a:gd name="f26" fmla="*/ f21 1 1538695"/>
              <a:gd name="f27" fmla="*/ f22 1 10694963"/>
              <a:gd name="f28" fmla="*/ f23 1 1538695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10694963" h="1538695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5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42114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in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6">
            <a:extLst>
              <a:ext uri="{FF2B5EF4-FFF2-40B4-BE49-F238E27FC236}">
                <a16:creationId xmlns:a16="http://schemas.microsoft.com/office/drawing/2014/main" id="{4BBB1B16-71C3-F420-4F86-9950851FE7F6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7">
            <a:extLst>
              <a:ext uri="{FF2B5EF4-FFF2-40B4-BE49-F238E27FC236}">
                <a16:creationId xmlns:a16="http://schemas.microsoft.com/office/drawing/2014/main" id="{A84CB886-A28A-4C31-477D-E91705BF0AA7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8C5311AF-DFF6-036B-5400-D84248E6B3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31" y="223726"/>
            <a:ext cx="11344942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2590873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in Title + Full wid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6">
            <a:extLst>
              <a:ext uri="{FF2B5EF4-FFF2-40B4-BE49-F238E27FC236}">
                <a16:creationId xmlns:a16="http://schemas.microsoft.com/office/drawing/2014/main" id="{BAF9693F-C8E0-53F3-BFB3-3CE3ED25463F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7">
            <a:extLst>
              <a:ext uri="{FF2B5EF4-FFF2-40B4-BE49-F238E27FC236}">
                <a16:creationId xmlns:a16="http://schemas.microsoft.com/office/drawing/2014/main" id="{48975C8D-4F53-2230-CF6D-3905865ABE8A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4007D5AD-8367-0D19-B326-BCD5DC20D0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31" y="223726"/>
            <a:ext cx="11344942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0659F6-9214-A0D3-606A-41DECBEEEB3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31" y="1392795"/>
            <a:ext cx="11344942" cy="4731562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55464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in Title + 2 column Content (50:50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6">
            <a:extLst>
              <a:ext uri="{FF2B5EF4-FFF2-40B4-BE49-F238E27FC236}">
                <a16:creationId xmlns:a16="http://schemas.microsoft.com/office/drawing/2014/main" id="{C95A3792-9CAE-4039-2892-FA21A8AE539B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7">
            <a:extLst>
              <a:ext uri="{FF2B5EF4-FFF2-40B4-BE49-F238E27FC236}">
                <a16:creationId xmlns:a16="http://schemas.microsoft.com/office/drawing/2014/main" id="{261E41FF-AF60-4594-3C97-0341E1B0C51E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092B6B71-2CF9-95A4-A7E9-F9C2096766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31" y="223726"/>
            <a:ext cx="11344942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8D30D9-4EA5-4DDF-C6B4-D2A3A47662A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31" y="1392795"/>
            <a:ext cx="5399714" cy="4625419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A230ACCE-569D-1C47-384F-09F1849A119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81753" y="1392786"/>
            <a:ext cx="5399120" cy="4625419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8008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in Title + 2 column Content (2/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6">
            <a:extLst>
              <a:ext uri="{FF2B5EF4-FFF2-40B4-BE49-F238E27FC236}">
                <a16:creationId xmlns:a16="http://schemas.microsoft.com/office/drawing/2014/main" id="{5185145E-C506-6887-9F78-64FE451BEAE8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7">
            <a:extLst>
              <a:ext uri="{FF2B5EF4-FFF2-40B4-BE49-F238E27FC236}">
                <a16:creationId xmlns:a16="http://schemas.microsoft.com/office/drawing/2014/main" id="{B0313C68-5238-9072-0E65-88297ACAF35E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11C3007B-48DE-AC74-4D16-3B857E731A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11326334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0A299A-48CF-1306-77B8-E230E65B784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29731" y="1392795"/>
            <a:ext cx="6658450" cy="4625419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FA109653-4893-5E78-A6AF-D8E849D0839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17389" y="1392795"/>
            <a:ext cx="4044875" cy="4625419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80212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6">
            <a:extLst>
              <a:ext uri="{FF2B5EF4-FFF2-40B4-BE49-F238E27FC236}">
                <a16:creationId xmlns:a16="http://schemas.microsoft.com/office/drawing/2014/main" id="{14054DB3-E39D-F7BC-3166-B739B2A82E9F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7">
            <a:extLst>
              <a:ext uri="{FF2B5EF4-FFF2-40B4-BE49-F238E27FC236}">
                <a16:creationId xmlns:a16="http://schemas.microsoft.com/office/drawing/2014/main" id="{A0095CB0-E28E-7C3F-0696-F2BB921B5D30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C0F4958D-5609-97A2-78A1-F887FD4168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11320125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Bildplatzhalter 3">
            <a:extLst>
              <a:ext uri="{FF2B5EF4-FFF2-40B4-BE49-F238E27FC236}">
                <a16:creationId xmlns:a16="http://schemas.microsoft.com/office/drawing/2014/main" id="{2C52F3B2-983B-F259-0EBA-642A80787C2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1219791"/>
            <a:ext cx="12191996" cy="2783799"/>
          </a:xfrm>
          <a:solidFill>
            <a:srgbClr val="FFF1CC"/>
          </a:solidFill>
        </p:spPr>
        <p:txBody>
          <a:bodyPr anchor="ctr" anchorCtr="1"/>
          <a:lstStyle>
            <a:lvl1pPr marL="0" indent="0">
              <a:buNone/>
              <a:defRPr/>
            </a:lvl1pPr>
          </a:lstStyle>
          <a:p>
            <a:pPr lvl="0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1B4C9C-C2F8-F3EB-6462-3EB9617CB0C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4304583"/>
            <a:ext cx="5374312" cy="1735851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DD3B96DA-3F64-CFB6-9101-1290F5C11D1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81753" y="4304583"/>
            <a:ext cx="5374312" cy="1735851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594673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Righ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6">
            <a:extLst>
              <a:ext uri="{FF2B5EF4-FFF2-40B4-BE49-F238E27FC236}">
                <a16:creationId xmlns:a16="http://schemas.microsoft.com/office/drawing/2014/main" id="{3AF5E094-0230-1262-BE84-3708AAC12247}"/>
              </a:ext>
            </a:extLst>
          </p:cNvPr>
          <p:cNvSpPr/>
          <p:nvPr/>
        </p:nvSpPr>
        <p:spPr>
          <a:xfrm>
            <a:off x="2010308" y="6017995"/>
            <a:ext cx="10181688" cy="84000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10181693"/>
              <a:gd name="f7" fmla="val 840005"/>
              <a:gd name="f8" fmla="+- 0 0 -90"/>
              <a:gd name="f9" fmla="*/ f3 1 10181693"/>
              <a:gd name="f10" fmla="*/ f4 1 840005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10181693"/>
              <a:gd name="f19" fmla="*/ f15 1 840005"/>
              <a:gd name="f20" fmla="*/ 10181693 f16 1"/>
              <a:gd name="f21" fmla="*/ 0 f15 1"/>
              <a:gd name="f22" fmla="*/ 840005 f15 1"/>
              <a:gd name="f23" fmla="*/ 0 f16 1"/>
              <a:gd name="f24" fmla="+- f17 0 f1"/>
              <a:gd name="f25" fmla="*/ f20 1 10181693"/>
              <a:gd name="f26" fmla="*/ f21 1 840005"/>
              <a:gd name="f27" fmla="*/ f22 1 840005"/>
              <a:gd name="f28" fmla="*/ f23 1 10181693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9"/>
              <a:gd name="f36" fmla="*/ f28 1 f18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10 1"/>
              <a:gd name="f44" fmla="*/ f36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1" y="f43"/>
              </a:cxn>
              <a:cxn ang="f24">
                <a:pos x="f44" y="f43"/>
              </a:cxn>
            </a:cxnLst>
            <a:rect l="f37" t="f40" r="f38" b="f39"/>
            <a:pathLst>
              <a:path w="10181693" h="840005">
                <a:moveTo>
                  <a:pt x="f6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3899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Freihandform: Form 7">
            <a:extLst>
              <a:ext uri="{FF2B5EF4-FFF2-40B4-BE49-F238E27FC236}">
                <a16:creationId xmlns:a16="http://schemas.microsoft.com/office/drawing/2014/main" id="{E874FEB4-1D55-76EC-4AB7-29D9D30F32BB}"/>
              </a:ext>
            </a:extLst>
          </p:cNvPr>
          <p:cNvSpPr/>
          <p:nvPr/>
        </p:nvSpPr>
        <p:spPr>
          <a:xfrm>
            <a:off x="0" y="6426028"/>
            <a:ext cx="4675884" cy="43197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675887"/>
              <a:gd name="f7" fmla="val 431970"/>
              <a:gd name="f8" fmla="+- 0 0 -90"/>
              <a:gd name="f9" fmla="*/ f3 1 4675887"/>
              <a:gd name="f10" fmla="*/ f4 1 431970"/>
              <a:gd name="f11" fmla="val f5"/>
              <a:gd name="f12" fmla="val f6"/>
              <a:gd name="f13" fmla="val f7"/>
              <a:gd name="f14" fmla="*/ f8 f0 1"/>
              <a:gd name="f15" fmla="+- f13 0 f11"/>
              <a:gd name="f16" fmla="+- f12 0 f11"/>
              <a:gd name="f17" fmla="*/ f14 1 f2"/>
              <a:gd name="f18" fmla="*/ f16 1 4675887"/>
              <a:gd name="f19" fmla="*/ f15 1 431970"/>
              <a:gd name="f20" fmla="*/ 0 f16 1"/>
              <a:gd name="f21" fmla="*/ 0 f15 1"/>
              <a:gd name="f22" fmla="*/ 4675887 f16 1"/>
              <a:gd name="f23" fmla="*/ 431970 f15 1"/>
              <a:gd name="f24" fmla="+- f17 0 f1"/>
              <a:gd name="f25" fmla="*/ f20 1 4675887"/>
              <a:gd name="f26" fmla="*/ f21 1 431970"/>
              <a:gd name="f27" fmla="*/ f22 1 4675887"/>
              <a:gd name="f28" fmla="*/ f23 1 431970"/>
              <a:gd name="f29" fmla="*/ f11 1 f18"/>
              <a:gd name="f30" fmla="*/ f12 1 f18"/>
              <a:gd name="f31" fmla="*/ f11 1 f19"/>
              <a:gd name="f32" fmla="*/ f13 1 f19"/>
              <a:gd name="f33" fmla="*/ f25 1 f18"/>
              <a:gd name="f34" fmla="*/ f26 1 f19"/>
              <a:gd name="f35" fmla="*/ f27 1 f18"/>
              <a:gd name="f36" fmla="*/ f28 1 f19"/>
              <a:gd name="f37" fmla="*/ f29 f9 1"/>
              <a:gd name="f38" fmla="*/ f30 f9 1"/>
              <a:gd name="f39" fmla="*/ f32 f10 1"/>
              <a:gd name="f40" fmla="*/ f31 f10 1"/>
              <a:gd name="f41" fmla="*/ f33 f9 1"/>
              <a:gd name="f42" fmla="*/ f34 f10 1"/>
              <a:gd name="f43" fmla="*/ f35 f9 1"/>
              <a:gd name="f44" fmla="*/ f36 f1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1" y="f42"/>
              </a:cxn>
              <a:cxn ang="f24">
                <a:pos x="f43" y="f44"/>
              </a:cxn>
              <a:cxn ang="f24">
                <a:pos x="f41" y="f44"/>
              </a:cxn>
            </a:cxnLst>
            <a:rect l="f37" t="f40" r="f38" b="f39"/>
            <a:pathLst>
              <a:path w="4675887" h="431970">
                <a:moveTo>
                  <a:pt x="f5" y="f5"/>
                </a:moveTo>
                <a:lnTo>
                  <a:pt x="f6" y="f7"/>
                </a:lnTo>
                <a:lnTo>
                  <a:pt x="f5" y="f7"/>
                </a:lnTo>
                <a:close/>
              </a:path>
            </a:pathLst>
          </a:custGeom>
          <a:solidFill>
            <a:srgbClr val="4BB91E">
              <a:alpha val="9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E2B6B901-4BF6-94D7-7307-97A1FC2C7B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5940" y="223726"/>
            <a:ext cx="5660062" cy="860358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EDIT SLIDE TITLE</a:t>
            </a:r>
          </a:p>
        </p:txBody>
      </p:sp>
      <p:sp>
        <p:nvSpPr>
          <p:cNvPr id="5" name="Bildplatzhalter 5">
            <a:extLst>
              <a:ext uri="{FF2B5EF4-FFF2-40B4-BE49-F238E27FC236}">
                <a16:creationId xmlns:a16="http://schemas.microsoft.com/office/drawing/2014/main" id="{2083E300-3A80-4374-BD92-747BD4D2ABD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286500" y="0"/>
            <a:ext cx="5905496" cy="5359655"/>
          </a:xfrm>
          <a:solidFill>
            <a:srgbClr val="FFF1CC"/>
          </a:solidFill>
        </p:spPr>
        <p:txBody>
          <a:bodyPr anchor="ctr" anchorCtr="1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D623DBA-ACE8-5433-80CD-721E6C0DDEC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35940" y="1392567"/>
            <a:ext cx="5469565" cy="4732010"/>
          </a:xfr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6415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2">
            <a:extLst>
              <a:ext uri="{FF2B5EF4-FFF2-40B4-BE49-F238E27FC236}">
                <a16:creationId xmlns:a16="http://schemas.microsoft.com/office/drawing/2014/main" id="{9B8D0617-4258-AB41-4E8B-889B105801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Edit Master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elplatzhalter 20">
            <a:extLst>
              <a:ext uri="{FF2B5EF4-FFF2-40B4-BE49-F238E27FC236}">
                <a16:creationId xmlns:a16="http://schemas.microsoft.com/office/drawing/2014/main" id="{181C14D3-C5BE-671A-7CA0-9847C46BC2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EDIT MASTER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all" spc="120" baseline="0">
          <a:solidFill>
            <a:srgbClr val="262626"/>
          </a:solidFill>
          <a:uFillTx/>
          <a:latin typeface="Calibri Light"/>
        </a:defRPr>
      </a:lvl1pPr>
    </p:titleStyle>
    <p:bodyStyle>
      <a:lvl1pPr marL="266703" marR="0" lvl="0" indent="-266703" algn="l" defTabSz="914400" rtl="0" fontAlgn="auto" hangingPunct="1">
        <a:lnSpc>
          <a:spcPct val="110000"/>
        </a:lnSpc>
        <a:spcBef>
          <a:spcPts val="1000"/>
        </a:spcBef>
        <a:spcAft>
          <a:spcPts val="0"/>
        </a:spcAft>
        <a:buClr>
          <a:srgbClr val="262626"/>
        </a:buClr>
        <a:buSzPct val="80000"/>
        <a:buFont typeface="Wingdings 2" pitchFamily="18"/>
        <a:buChar char="Ã"/>
        <a:tabLst/>
        <a:defRPr lang="en-US" sz="2000" b="0" i="0" u="none" strike="noStrike" kern="1200" cap="none" spc="0" baseline="0">
          <a:solidFill>
            <a:srgbClr val="262626"/>
          </a:solidFill>
          <a:uFillTx/>
          <a:latin typeface="Calibri"/>
        </a:defRPr>
      </a:lvl1pPr>
      <a:lvl2pPr marL="714375" marR="0" lvl="1" indent="-257175" algn="l" defTabSz="914400" rtl="0" fontAlgn="auto" hangingPunct="1">
        <a:lnSpc>
          <a:spcPct val="110000"/>
        </a:lnSpc>
        <a:spcBef>
          <a:spcPts val="1000"/>
        </a:spcBef>
        <a:spcAft>
          <a:spcPts val="0"/>
        </a:spcAft>
        <a:buClr>
          <a:srgbClr val="262626"/>
        </a:buClr>
        <a:buSzPct val="80000"/>
        <a:buFont typeface="Wingdings 2" pitchFamily="18"/>
        <a:buChar char="Ã"/>
        <a:tabLst/>
        <a:defRPr lang="en-US" sz="2000" b="0" i="0" u="none" strike="noStrike" kern="1200" cap="none" spc="0" baseline="0">
          <a:solidFill>
            <a:srgbClr val="262626"/>
          </a:solidFill>
          <a:uFillTx/>
          <a:latin typeface="Calibri"/>
        </a:defRPr>
      </a:lvl2pPr>
      <a:lvl3pPr marL="1162046" marR="0" lvl="2" indent="-247646" algn="l" defTabSz="914400" rtl="0" fontAlgn="auto" hangingPunct="1">
        <a:lnSpc>
          <a:spcPct val="110000"/>
        </a:lnSpc>
        <a:spcBef>
          <a:spcPts val="1000"/>
        </a:spcBef>
        <a:spcAft>
          <a:spcPts val="0"/>
        </a:spcAft>
        <a:buClr>
          <a:srgbClr val="262626"/>
        </a:buClr>
        <a:buSzPct val="80000"/>
        <a:buFont typeface="Wingdings 2" pitchFamily="18"/>
        <a:buChar char="Ã"/>
        <a:tabLst/>
        <a:defRPr lang="en-US" sz="1800" b="0" i="0" u="none" strike="noStrike" kern="1200" cap="none" spc="0" baseline="0">
          <a:solidFill>
            <a:srgbClr val="262626"/>
          </a:solidFill>
          <a:uFillTx/>
          <a:latin typeface="Calibri"/>
        </a:defRPr>
      </a:lvl3pPr>
      <a:lvl4pPr marL="1619246" marR="0" lvl="3" indent="-247646" algn="l" defTabSz="914400" rtl="0" fontAlgn="auto" hangingPunct="1">
        <a:lnSpc>
          <a:spcPct val="110000"/>
        </a:lnSpc>
        <a:spcBef>
          <a:spcPts val="1000"/>
        </a:spcBef>
        <a:spcAft>
          <a:spcPts val="0"/>
        </a:spcAft>
        <a:buClr>
          <a:srgbClr val="262626"/>
        </a:buClr>
        <a:buSzPct val="80000"/>
        <a:buFont typeface="Wingdings 2" pitchFamily="18"/>
        <a:buChar char="Ã"/>
        <a:tabLst/>
        <a:defRPr lang="en-US" sz="1600" b="0" i="0" u="none" strike="noStrike" kern="1200" cap="none" spc="0" baseline="0">
          <a:solidFill>
            <a:srgbClr val="262626"/>
          </a:solidFill>
          <a:uFillTx/>
          <a:latin typeface="Calibri"/>
        </a:defRPr>
      </a:lvl4pPr>
      <a:lvl5pPr marL="2066928" marR="0" lvl="4" indent="-238128" algn="l" defTabSz="914400" rtl="0" fontAlgn="auto" hangingPunct="1">
        <a:lnSpc>
          <a:spcPct val="110000"/>
        </a:lnSpc>
        <a:spcBef>
          <a:spcPts val="1000"/>
        </a:spcBef>
        <a:spcAft>
          <a:spcPts val="0"/>
        </a:spcAft>
        <a:buClr>
          <a:srgbClr val="262626"/>
        </a:buClr>
        <a:buSzPct val="80000"/>
        <a:buFont typeface="Wingdings 2" pitchFamily="18"/>
        <a:buChar char="Ã"/>
        <a:tabLst/>
        <a:defRPr lang="en-US" sz="1600" b="0" i="0" u="none" strike="noStrike" kern="1200" cap="none" spc="0" baseline="0">
          <a:solidFill>
            <a:srgbClr val="262626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yolov8.com/" TargetMode="Externa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blog.roboflow.com/train-test-split/" TargetMode="Externa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3">
            <a:extLst>
              <a:ext uri="{FF2B5EF4-FFF2-40B4-BE49-F238E27FC236}">
                <a16:creationId xmlns:a16="http://schemas.microsoft.com/office/drawing/2014/main" id="{1F78124A-9F6D-269A-7F8C-3005DA1AE0B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3424647"/>
            <a:ext cx="9144000" cy="492130"/>
          </a:xfrm>
        </p:spPr>
        <p:txBody>
          <a:bodyPr/>
          <a:lstStyle/>
          <a:p>
            <a:pPr lvl="0"/>
            <a:r>
              <a:rPr lang="en-US">
                <a:solidFill>
                  <a:srgbClr val="4BB91E"/>
                </a:solidFill>
              </a:rPr>
              <a:t>AI</a:t>
            </a:r>
            <a:r>
              <a:rPr lang="en-US"/>
              <a:t> for game interaction</a:t>
            </a:r>
          </a:p>
        </p:txBody>
      </p:sp>
      <p:sp>
        <p:nvSpPr>
          <p:cNvPr id="3" name="Untertitel 4">
            <a:extLst>
              <a:ext uri="{FF2B5EF4-FFF2-40B4-BE49-F238E27FC236}">
                <a16:creationId xmlns:a16="http://schemas.microsoft.com/office/drawing/2014/main" id="{BF2A5ED4-CED7-F427-139F-ACCC63668CC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lnSpc>
                <a:spcPct val="90000"/>
              </a:lnSpc>
            </a:pPr>
            <a:r>
              <a:rPr lang="en-US" sz="2200"/>
              <a:t>Results from AI Jam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3">
            <a:extLst>
              <a:ext uri="{FF2B5EF4-FFF2-40B4-BE49-F238E27FC236}">
                <a16:creationId xmlns:a16="http://schemas.microsoft.com/office/drawing/2014/main" id="{B718483B-37F6-3952-5693-53872D0C1E1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>
                <a:solidFill>
                  <a:srgbClr val="4BB91E"/>
                </a:solidFill>
              </a:rPr>
              <a:t>Results</a:t>
            </a:r>
            <a:endParaRPr lang="en-US"/>
          </a:p>
        </p:txBody>
      </p:sp>
      <p:sp>
        <p:nvSpPr>
          <p:cNvPr id="3" name="Textplatzhalter 4">
            <a:extLst>
              <a:ext uri="{FF2B5EF4-FFF2-40B4-BE49-F238E27FC236}">
                <a16:creationId xmlns:a16="http://schemas.microsoft.com/office/drawing/2014/main" id="{5E5BD70C-5E50-8C27-9DBE-FB3D515DB06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19345" y="2039459"/>
            <a:ext cx="1153296" cy="1065687"/>
          </a:xfrm>
        </p:spPr>
        <p:txBody>
          <a:bodyPr anchor="ctr" anchorCtr="1">
            <a:noAutofit/>
          </a:bodyPr>
          <a:lstStyle/>
          <a:p>
            <a:pPr marL="0" lvl="0" indent="0" algn="ctr">
              <a:buNone/>
            </a:pPr>
            <a:r>
              <a:rPr lang="en-US" sz="5200">
                <a:solidFill>
                  <a:srgbClr val="FFFFFF"/>
                </a:solidFill>
              </a:rPr>
              <a:t>04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B9798E-DDBE-3745-6BAE-3BDDB183E7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3529" y="249677"/>
            <a:ext cx="11344942" cy="860358"/>
          </a:xfrm>
        </p:spPr>
        <p:txBody>
          <a:bodyPr/>
          <a:lstStyle/>
          <a:p>
            <a:pPr lvl="0"/>
            <a:r>
              <a:rPr lang="en-GB" spc="100">
                <a:solidFill>
                  <a:srgbClr val="4BB91E"/>
                </a:solidFill>
              </a:rPr>
              <a:t>The pipeline</a:t>
            </a:r>
          </a:p>
        </p:txBody>
      </p:sp>
      <p:pic>
        <p:nvPicPr>
          <p:cNvPr id="3" name="Picture 20" descr="Picture 20">
            <a:extLst>
              <a:ext uri="{FF2B5EF4-FFF2-40B4-BE49-F238E27FC236}">
                <a16:creationId xmlns:a16="http://schemas.microsoft.com/office/drawing/2014/main" id="{F40F2741-5153-9E2E-E4F4-AEF5773DC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26" y="1110035"/>
            <a:ext cx="2157343" cy="383527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4" name="Rounded Rectangle 4">
            <a:extLst>
              <a:ext uri="{FF2B5EF4-FFF2-40B4-BE49-F238E27FC236}">
                <a16:creationId xmlns:a16="http://schemas.microsoft.com/office/drawing/2014/main" id="{A3208E7D-BE74-C252-3C55-492BFE3C75DA}"/>
              </a:ext>
            </a:extLst>
          </p:cNvPr>
          <p:cNvGrpSpPr/>
          <p:nvPr/>
        </p:nvGrpSpPr>
        <p:grpSpPr>
          <a:xfrm>
            <a:off x="1171959" y="5132920"/>
            <a:ext cx="2666500" cy="1230087"/>
            <a:chOff x="1171959" y="5132920"/>
            <a:chExt cx="2666500" cy="1230087"/>
          </a:xfrm>
        </p:grpSpPr>
        <p:sp>
          <p:nvSpPr>
            <p:cNvPr id="5" name="Rounded Rectangle">
              <a:extLst>
                <a:ext uri="{FF2B5EF4-FFF2-40B4-BE49-F238E27FC236}">
                  <a16:creationId xmlns:a16="http://schemas.microsoft.com/office/drawing/2014/main" id="{6454F369-262D-B996-8323-C50B49F4287A}"/>
                </a:ext>
              </a:extLst>
            </p:cNvPr>
            <p:cNvSpPr/>
            <p:nvPr/>
          </p:nvSpPr>
          <p:spPr>
            <a:xfrm>
              <a:off x="1171959" y="5132920"/>
              <a:ext cx="2666500" cy="1230087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horz" wrap="square" lIns="45720" tIns="45720" rIns="4572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endParaRPr lang="en-DE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6" name="Promt:…">
              <a:extLst>
                <a:ext uri="{FF2B5EF4-FFF2-40B4-BE49-F238E27FC236}">
                  <a16:creationId xmlns:a16="http://schemas.microsoft.com/office/drawing/2014/main" id="{D58C1A93-CC10-CF53-7F7D-9713864DD804}"/>
                </a:ext>
              </a:extLst>
            </p:cNvPr>
            <p:cNvSpPr txBox="1"/>
            <p:nvPr/>
          </p:nvSpPr>
          <p:spPr>
            <a:xfrm>
              <a:off x="1277727" y="5424798"/>
              <a:ext cx="2454962" cy="646331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r>
                <a:rPr lang="en-GB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Prompt:</a:t>
              </a:r>
            </a:p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r>
                <a:rPr lang="en-GB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Click on settings button</a:t>
              </a:r>
            </a:p>
          </p:txBody>
        </p:sp>
      </p:grpSp>
      <p:grpSp>
        <p:nvGrpSpPr>
          <p:cNvPr id="7" name="Rounded Rectangle 5">
            <a:extLst>
              <a:ext uri="{FF2B5EF4-FFF2-40B4-BE49-F238E27FC236}">
                <a16:creationId xmlns:a16="http://schemas.microsoft.com/office/drawing/2014/main" id="{89AE70EC-480C-3448-8214-A006803405FF}"/>
              </a:ext>
            </a:extLst>
          </p:cNvPr>
          <p:cNvGrpSpPr/>
          <p:nvPr/>
        </p:nvGrpSpPr>
        <p:grpSpPr>
          <a:xfrm>
            <a:off x="3322170" y="2412635"/>
            <a:ext cx="2666500" cy="1230087"/>
            <a:chOff x="3322170" y="2412635"/>
            <a:chExt cx="2666500" cy="1230087"/>
          </a:xfrm>
        </p:grpSpPr>
        <p:sp>
          <p:nvSpPr>
            <p:cNvPr id="8" name="Rounded Rectangle">
              <a:extLst>
                <a:ext uri="{FF2B5EF4-FFF2-40B4-BE49-F238E27FC236}">
                  <a16:creationId xmlns:a16="http://schemas.microsoft.com/office/drawing/2014/main" id="{851B7F18-BFD8-893F-93F6-2AC7744881A8}"/>
                </a:ext>
              </a:extLst>
            </p:cNvPr>
            <p:cNvSpPr/>
            <p:nvPr/>
          </p:nvSpPr>
          <p:spPr>
            <a:xfrm>
              <a:off x="3322170" y="2412635"/>
              <a:ext cx="2666500" cy="1230087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horz" wrap="square" lIns="45720" tIns="45720" rIns="4572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endParaRPr lang="en-DE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9" name="AI identifies all buttons with their positions on screen">
              <a:extLst>
                <a:ext uri="{FF2B5EF4-FFF2-40B4-BE49-F238E27FC236}">
                  <a16:creationId xmlns:a16="http://schemas.microsoft.com/office/drawing/2014/main" id="{EBFE2801-9E63-6C0D-4ABA-1401B05CD180}"/>
                </a:ext>
              </a:extLst>
            </p:cNvPr>
            <p:cNvSpPr txBox="1"/>
            <p:nvPr/>
          </p:nvSpPr>
          <p:spPr>
            <a:xfrm>
              <a:off x="3427939" y="2569025"/>
              <a:ext cx="2454962" cy="91728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AI identifies all buttons with their positions on screen</a:t>
              </a:r>
            </a:p>
          </p:txBody>
        </p:sp>
      </p:grpSp>
      <p:grpSp>
        <p:nvGrpSpPr>
          <p:cNvPr id="10" name="Rounded Rectangle 6">
            <a:extLst>
              <a:ext uri="{FF2B5EF4-FFF2-40B4-BE49-F238E27FC236}">
                <a16:creationId xmlns:a16="http://schemas.microsoft.com/office/drawing/2014/main" id="{3E5B9EDC-9017-A611-39E3-96EEDE3A4936}"/>
              </a:ext>
            </a:extLst>
          </p:cNvPr>
          <p:cNvGrpSpPr/>
          <p:nvPr/>
        </p:nvGrpSpPr>
        <p:grpSpPr>
          <a:xfrm>
            <a:off x="6203335" y="2412452"/>
            <a:ext cx="2666500" cy="1230087"/>
            <a:chOff x="6203335" y="2412452"/>
            <a:chExt cx="2666500" cy="1230087"/>
          </a:xfrm>
        </p:grpSpPr>
        <p:sp>
          <p:nvSpPr>
            <p:cNvPr id="11" name="Rounded Rectangle">
              <a:extLst>
                <a:ext uri="{FF2B5EF4-FFF2-40B4-BE49-F238E27FC236}">
                  <a16:creationId xmlns:a16="http://schemas.microsoft.com/office/drawing/2014/main" id="{B2A67481-8DB9-A6FC-5AED-953958FCD683}"/>
                </a:ext>
              </a:extLst>
            </p:cNvPr>
            <p:cNvSpPr/>
            <p:nvPr/>
          </p:nvSpPr>
          <p:spPr>
            <a:xfrm>
              <a:off x="6203335" y="2412452"/>
              <a:ext cx="2666500" cy="1230087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horz" wrap="square" lIns="45720" tIns="45720" rIns="4572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endParaRPr lang="en-DE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12" name="AI identifies the button that is meant">
              <a:extLst>
                <a:ext uri="{FF2B5EF4-FFF2-40B4-BE49-F238E27FC236}">
                  <a16:creationId xmlns:a16="http://schemas.microsoft.com/office/drawing/2014/main" id="{E96CEE1D-5C0A-461A-F873-D7D3E2E955D8}"/>
                </a:ext>
              </a:extLst>
            </p:cNvPr>
            <p:cNvSpPr txBox="1"/>
            <p:nvPr/>
          </p:nvSpPr>
          <p:spPr>
            <a:xfrm>
              <a:off x="6309103" y="2715082"/>
              <a:ext cx="2454962" cy="625193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AI identifies the button that is meant</a:t>
              </a:r>
            </a:p>
          </p:txBody>
        </p:sp>
      </p:grpSp>
      <p:grpSp>
        <p:nvGrpSpPr>
          <p:cNvPr id="13" name="Rounded Rectangle 7">
            <a:extLst>
              <a:ext uri="{FF2B5EF4-FFF2-40B4-BE49-F238E27FC236}">
                <a16:creationId xmlns:a16="http://schemas.microsoft.com/office/drawing/2014/main" id="{5CCAC08C-71A9-9D93-6D88-4C1BE48FADC8}"/>
              </a:ext>
            </a:extLst>
          </p:cNvPr>
          <p:cNvGrpSpPr/>
          <p:nvPr/>
        </p:nvGrpSpPr>
        <p:grpSpPr>
          <a:xfrm>
            <a:off x="9084509" y="2412635"/>
            <a:ext cx="2666500" cy="1230087"/>
            <a:chOff x="9084509" y="2412635"/>
            <a:chExt cx="2666500" cy="1230087"/>
          </a:xfrm>
        </p:grpSpPr>
        <p:sp>
          <p:nvSpPr>
            <p:cNvPr id="14" name="Rounded Rectangle">
              <a:extLst>
                <a:ext uri="{FF2B5EF4-FFF2-40B4-BE49-F238E27FC236}">
                  <a16:creationId xmlns:a16="http://schemas.microsoft.com/office/drawing/2014/main" id="{38A00245-5070-6D7C-F26C-B4A23DC8AEFC}"/>
                </a:ext>
              </a:extLst>
            </p:cNvPr>
            <p:cNvSpPr/>
            <p:nvPr/>
          </p:nvSpPr>
          <p:spPr>
            <a:xfrm>
              <a:off x="9084509" y="2412635"/>
              <a:ext cx="2666500" cy="1230087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FFBA00"/>
            </a:solidFill>
            <a:ln cap="flat">
              <a:noFill/>
              <a:prstDash val="solid"/>
            </a:ln>
          </p:spPr>
          <p:txBody>
            <a:bodyPr vert="horz" wrap="square" lIns="45720" tIns="45720" rIns="4572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endParaRPr lang="en-DE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15" name="Position for a click is sent back to Unity">
              <a:extLst>
                <a:ext uri="{FF2B5EF4-FFF2-40B4-BE49-F238E27FC236}">
                  <a16:creationId xmlns:a16="http://schemas.microsoft.com/office/drawing/2014/main" id="{627E9434-B6CD-058A-6BD8-FED0DC52ABF5}"/>
                </a:ext>
              </a:extLst>
            </p:cNvPr>
            <p:cNvSpPr txBox="1"/>
            <p:nvPr/>
          </p:nvSpPr>
          <p:spPr>
            <a:xfrm>
              <a:off x="9190277" y="2715082"/>
              <a:ext cx="2454962" cy="625193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Position for a click is sent back to Unity</a:t>
              </a:r>
            </a:p>
          </p:txBody>
        </p:sp>
      </p:grpSp>
      <p:sp>
        <p:nvSpPr>
          <p:cNvPr id="16" name="Elbow Connector 18">
            <a:extLst>
              <a:ext uri="{FF2B5EF4-FFF2-40B4-BE49-F238E27FC236}">
                <a16:creationId xmlns:a16="http://schemas.microsoft.com/office/drawing/2014/main" id="{1FF225D6-9B58-21FD-18E6-CFBB8D041D53}"/>
              </a:ext>
            </a:extLst>
          </p:cNvPr>
          <p:cNvSpPr/>
          <p:nvPr/>
        </p:nvSpPr>
        <p:spPr>
          <a:xfrm>
            <a:off x="2632713" y="3026407"/>
            <a:ext cx="688342" cy="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688340"/>
              <a:gd name="f7" fmla="+- 0 0 -90"/>
              <a:gd name="f8" fmla="+- 0 0 -180"/>
              <a:gd name="f9" fmla="+- 0 0 -270"/>
              <a:gd name="f10" fmla="+- 0 0 -360"/>
              <a:gd name="f11" fmla="*/ f3 1 688340"/>
              <a:gd name="f12" fmla="*/ f4 1 0"/>
              <a:gd name="f13" fmla="val f5"/>
              <a:gd name="f14" fmla="val f6"/>
              <a:gd name="f15" fmla="*/ f7 f0 1"/>
              <a:gd name="f16" fmla="*/ f8 f0 1"/>
              <a:gd name="f17" fmla="*/ f9 f0 1"/>
              <a:gd name="f18" fmla="*/ f10 f0 1"/>
              <a:gd name="f19" fmla="+- f13 0 f13"/>
              <a:gd name="f20" fmla="+- f14 0 f13"/>
              <a:gd name="f21" fmla="*/ f15 1 f2"/>
              <a:gd name="f22" fmla="*/ f16 1 f2"/>
              <a:gd name="f23" fmla="*/ f17 1 f2"/>
              <a:gd name="f24" fmla="*/ f18 1 f2"/>
              <a:gd name="f25" fmla="*/ f20 1 688340"/>
              <a:gd name="f26" fmla="*/ f19 1 0"/>
              <a:gd name="f27" fmla="+- f21 0 f1"/>
              <a:gd name="f28" fmla="+- f22 0 f1"/>
              <a:gd name="f29" fmla="+- f23 0 f1"/>
              <a:gd name="f30" fmla="+- f24 0 f1"/>
              <a:gd name="f31" fmla="*/ 344170 1 f25"/>
              <a:gd name="f32" fmla="*/ 1 1 f26"/>
              <a:gd name="f33" fmla="*/ 0 1 f25"/>
              <a:gd name="f34" fmla="*/ 688340 1 f25"/>
              <a:gd name="f35" fmla="*/ 0 1 f26"/>
              <a:gd name="f36" fmla="*/ f33 f11 1"/>
              <a:gd name="f37" fmla="*/ f34 f11 1"/>
              <a:gd name="f38" fmla="*/ f32 f12 1"/>
              <a:gd name="f39" fmla="*/ f35 f12 1"/>
              <a:gd name="f40" fmla="*/ f31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40" y="f38"/>
              </a:cxn>
              <a:cxn ang="f28">
                <a:pos x="f40" y="f38"/>
              </a:cxn>
              <a:cxn ang="f29">
                <a:pos x="f40" y="f38"/>
              </a:cxn>
              <a:cxn ang="f30">
                <a:pos x="f40" y="f38"/>
              </a:cxn>
            </a:cxnLst>
            <a:rect l="f36" t="f39" r="f37" b="f38"/>
            <a:pathLst>
              <a:path w="688340">
                <a:moveTo>
                  <a:pt x="f5" y="f5"/>
                </a:moveTo>
                <a:lnTo>
                  <a:pt x="f6" y="f5"/>
                </a:lnTo>
              </a:path>
            </a:pathLst>
          </a:custGeom>
          <a:noFill/>
          <a:ln w="6345" cap="flat">
            <a:solidFill>
              <a:srgbClr val="4BB91E"/>
            </a:solidFill>
            <a:prstDash val="solid"/>
            <a:miter/>
            <a:tailEnd type="arrow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262626"/>
              </a:solidFill>
              <a:uFillTx/>
              <a:latin typeface="Calibri"/>
            </a:endParaRPr>
          </a:p>
        </p:txBody>
      </p:sp>
      <p:sp>
        <p:nvSpPr>
          <p:cNvPr id="17" name="Elbow Connector 19">
            <a:extLst>
              <a:ext uri="{FF2B5EF4-FFF2-40B4-BE49-F238E27FC236}">
                <a16:creationId xmlns:a16="http://schemas.microsoft.com/office/drawing/2014/main" id="{12E877A2-558F-743D-4BCC-AE005AC80C29}"/>
              </a:ext>
            </a:extLst>
          </p:cNvPr>
          <p:cNvSpPr/>
          <p:nvPr/>
        </p:nvSpPr>
        <p:spPr>
          <a:xfrm>
            <a:off x="3837937" y="3642356"/>
            <a:ext cx="3698245" cy="21043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+- 0 0 -90"/>
              <a:gd name="f8" fmla="+- 0 0 -180"/>
              <a:gd name="f9" fmla="+- 0 0 -270"/>
              <a:gd name="f10" fmla="+- 0 0 -360"/>
              <a:gd name="f11" fmla="*/ f3 1 21600"/>
              <a:gd name="f12" fmla="*/ f4 1 21600"/>
              <a:gd name="f13" fmla="val f5"/>
              <a:gd name="f14" fmla="val f6"/>
              <a:gd name="f15" fmla="*/ f7 f0 1"/>
              <a:gd name="f16" fmla="*/ f8 f0 1"/>
              <a:gd name="f17" fmla="*/ f9 f0 1"/>
              <a:gd name="f18" fmla="*/ f10 f0 1"/>
              <a:gd name="f19" fmla="+- f14 0 f13"/>
              <a:gd name="f20" fmla="*/ f15 1 f2"/>
              <a:gd name="f21" fmla="*/ f16 1 f2"/>
              <a:gd name="f22" fmla="*/ f17 1 f2"/>
              <a:gd name="f23" fmla="*/ f18 1 f2"/>
              <a:gd name="f24" fmla="*/ f19 1 2"/>
              <a:gd name="f25" fmla="*/ f19 1 21600"/>
              <a:gd name="f26" fmla="+- f20 0 f1"/>
              <a:gd name="f27" fmla="+- f21 0 f1"/>
              <a:gd name="f28" fmla="+- f22 0 f1"/>
              <a:gd name="f29" fmla="+- f23 0 f1"/>
              <a:gd name="f30" fmla="*/ f24 1 f25"/>
              <a:gd name="f31" fmla="*/ 0 1 f25"/>
              <a:gd name="f32" fmla="*/ f14 1 f25"/>
              <a:gd name="f33" fmla="*/ f31 f11 1"/>
              <a:gd name="f34" fmla="*/ f32 f11 1"/>
              <a:gd name="f35" fmla="*/ f32 f12 1"/>
              <a:gd name="f36" fmla="*/ f31 f12 1"/>
              <a:gd name="f37" fmla="*/ f30 f11 1"/>
              <a:gd name="f38" fmla="*/ f30 f1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6">
                <a:pos x="f37" y="f38"/>
              </a:cxn>
              <a:cxn ang="f27">
                <a:pos x="f37" y="f38"/>
              </a:cxn>
              <a:cxn ang="f28">
                <a:pos x="f37" y="f38"/>
              </a:cxn>
              <a:cxn ang="f29">
                <a:pos x="f37" y="f38"/>
              </a:cxn>
            </a:cxnLst>
            <a:rect l="f33" t="f36" r="f34" b="f35"/>
            <a:pathLst>
              <a:path w="21600" h="21600">
                <a:moveTo>
                  <a:pt x="f5" y="f6"/>
                </a:moveTo>
                <a:lnTo>
                  <a:pt x="f6" y="f6"/>
                </a:lnTo>
                <a:lnTo>
                  <a:pt x="f6" y="f5"/>
                </a:lnTo>
              </a:path>
            </a:pathLst>
          </a:custGeom>
          <a:noFill/>
          <a:ln w="6345" cap="flat">
            <a:solidFill>
              <a:srgbClr val="4BB91E"/>
            </a:solidFill>
            <a:prstDash val="solid"/>
            <a:miter/>
            <a:tailEnd type="arrow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262626"/>
              </a:solidFill>
              <a:uFillTx/>
              <a:latin typeface="Calibri"/>
            </a:endParaRPr>
          </a:p>
        </p:txBody>
      </p:sp>
      <p:grpSp>
        <p:nvGrpSpPr>
          <p:cNvPr id="18" name="Group 41">
            <a:extLst>
              <a:ext uri="{FF2B5EF4-FFF2-40B4-BE49-F238E27FC236}">
                <a16:creationId xmlns:a16="http://schemas.microsoft.com/office/drawing/2014/main" id="{919BD61B-986E-D5C3-848B-71DCC2C0F766}"/>
              </a:ext>
            </a:extLst>
          </p:cNvPr>
          <p:cNvGrpSpPr/>
          <p:nvPr/>
        </p:nvGrpSpPr>
        <p:grpSpPr>
          <a:xfrm>
            <a:off x="3944355" y="1728920"/>
            <a:ext cx="7184459" cy="653914"/>
            <a:chOff x="3944355" y="1728920"/>
            <a:chExt cx="7184459" cy="653914"/>
          </a:xfrm>
        </p:grpSpPr>
        <p:sp>
          <p:nvSpPr>
            <p:cNvPr id="19" name="Titel 1">
              <a:extLst>
                <a:ext uri="{FF2B5EF4-FFF2-40B4-BE49-F238E27FC236}">
                  <a16:creationId xmlns:a16="http://schemas.microsoft.com/office/drawing/2014/main" id="{7B4C919C-983C-5AD5-7A11-A15AD0B6A737}"/>
                </a:ext>
              </a:extLst>
            </p:cNvPr>
            <p:cNvSpPr txBox="1"/>
            <p:nvPr/>
          </p:nvSpPr>
          <p:spPr>
            <a:xfrm>
              <a:off x="3944355" y="1728920"/>
              <a:ext cx="1422120" cy="653914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DE" sz="4400" b="1" i="0" u="none" strike="noStrike" kern="1200" cap="all" spc="120" baseline="0">
                  <a:solidFill>
                    <a:srgbClr val="4BB91E"/>
                  </a:solidFill>
                  <a:uFillTx/>
                  <a:latin typeface="Calibri"/>
                </a:rPr>
                <a:t>1</a:t>
              </a:r>
            </a:p>
          </p:txBody>
        </p:sp>
        <p:sp>
          <p:nvSpPr>
            <p:cNvPr id="20" name="Titel 1">
              <a:extLst>
                <a:ext uri="{FF2B5EF4-FFF2-40B4-BE49-F238E27FC236}">
                  <a16:creationId xmlns:a16="http://schemas.microsoft.com/office/drawing/2014/main" id="{0A795590-B42A-FB21-078E-2605F971C5C1}"/>
                </a:ext>
              </a:extLst>
            </p:cNvPr>
            <p:cNvSpPr txBox="1"/>
            <p:nvPr/>
          </p:nvSpPr>
          <p:spPr>
            <a:xfrm>
              <a:off x="9706694" y="1728920"/>
              <a:ext cx="1422120" cy="653914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DE" sz="4400" b="1" i="0" u="none" strike="noStrike" kern="1200" cap="all" spc="120" baseline="0">
                  <a:solidFill>
                    <a:srgbClr val="FFBA00"/>
                  </a:solidFill>
                  <a:uFillTx/>
                  <a:latin typeface="Calibri"/>
                </a:rPr>
                <a:t>3</a:t>
              </a:r>
            </a:p>
          </p:txBody>
        </p:sp>
        <p:sp>
          <p:nvSpPr>
            <p:cNvPr id="21" name="Titel 1">
              <a:extLst>
                <a:ext uri="{FF2B5EF4-FFF2-40B4-BE49-F238E27FC236}">
                  <a16:creationId xmlns:a16="http://schemas.microsoft.com/office/drawing/2014/main" id="{13E29BB6-C5C9-7EB4-D597-A8189FED99FF}"/>
                </a:ext>
              </a:extLst>
            </p:cNvPr>
            <p:cNvSpPr txBox="1"/>
            <p:nvPr/>
          </p:nvSpPr>
          <p:spPr>
            <a:xfrm>
              <a:off x="6825520" y="1728920"/>
              <a:ext cx="1422120" cy="653914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DE" sz="4400" b="1" i="0" u="none" strike="noStrike" kern="1200" cap="all" spc="120" baseline="0">
                  <a:solidFill>
                    <a:srgbClr val="4BB91E"/>
                  </a:solidFill>
                  <a:uFillTx/>
                  <a:latin typeface="Calibri"/>
                </a:rPr>
                <a:t>2</a:t>
              </a:r>
            </a:p>
          </p:txBody>
        </p:sp>
      </p:grpSp>
      <p:cxnSp>
        <p:nvCxnSpPr>
          <p:cNvPr id="22" name="Elbow Connector 2">
            <a:extLst>
              <a:ext uri="{FF2B5EF4-FFF2-40B4-BE49-F238E27FC236}">
                <a16:creationId xmlns:a16="http://schemas.microsoft.com/office/drawing/2014/main" id="{551D53C6-20FC-EB07-7AEB-38D80E057FFF}"/>
              </a:ext>
            </a:extLst>
          </p:cNvPr>
          <p:cNvCxnSpPr>
            <a:stCxn id="8" idx="1"/>
            <a:endCxn id="11" idx="3"/>
          </p:cNvCxnSpPr>
          <p:nvPr/>
        </p:nvCxnSpPr>
        <p:spPr>
          <a:xfrm flipV="1">
            <a:off x="5988670" y="3027496"/>
            <a:ext cx="214665" cy="183"/>
          </a:xfrm>
          <a:prstGeom prst="bentConnector3">
            <a:avLst>
              <a:gd name="adj1" fmla="val 50000"/>
            </a:avLst>
          </a:prstGeom>
          <a:noFill/>
          <a:ln w="6345" cap="flat">
            <a:solidFill>
              <a:srgbClr val="4BB91E"/>
            </a:solidFill>
            <a:prstDash val="solid"/>
            <a:miter/>
            <a:tailEnd type="arrow"/>
          </a:ln>
        </p:spPr>
      </p:cxnSp>
      <p:cxnSp>
        <p:nvCxnSpPr>
          <p:cNvPr id="23" name="Elbow Connector 7">
            <a:extLst>
              <a:ext uri="{FF2B5EF4-FFF2-40B4-BE49-F238E27FC236}">
                <a16:creationId xmlns:a16="http://schemas.microsoft.com/office/drawing/2014/main" id="{9E6BD168-2051-25AF-6DBF-92F5BCE08462}"/>
              </a:ext>
            </a:extLst>
          </p:cNvPr>
          <p:cNvCxnSpPr>
            <a:stCxn id="11" idx="1"/>
            <a:endCxn id="14" idx="3"/>
          </p:cNvCxnSpPr>
          <p:nvPr/>
        </p:nvCxnSpPr>
        <p:spPr>
          <a:xfrm>
            <a:off x="8869835" y="3027496"/>
            <a:ext cx="214674" cy="183"/>
          </a:xfrm>
          <a:prstGeom prst="bentConnector3">
            <a:avLst>
              <a:gd name="adj1" fmla="val 50000"/>
            </a:avLst>
          </a:prstGeom>
          <a:noFill/>
          <a:ln w="6345" cap="flat">
            <a:solidFill>
              <a:srgbClr val="4BB91E"/>
            </a:solidFill>
            <a:prstDash val="solid"/>
            <a:miter/>
            <a:tailEnd type="arrow"/>
          </a:ln>
        </p:spPr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6CE61ACA-FD31-9403-D7B4-D444808F7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4769" y="3768319"/>
            <a:ext cx="2409151" cy="83354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A5FCCF3-29CD-DA64-0E05-53157DEBF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9687" y="3888384"/>
            <a:ext cx="2087254" cy="737664"/>
          </a:xfrm>
          <a:prstGeom prst="rect">
            <a:avLst/>
          </a:prstGeom>
        </p:spPr>
      </p:pic>
      <p:pic>
        <p:nvPicPr>
          <p:cNvPr id="1026" name="Picture 2" descr="Supercharge Generative AI Development with Firebase Genkit, Optimized by  NVIDIA RTX GPUs | NVIDIA Technical Blog">
            <a:extLst>
              <a:ext uri="{FF2B5EF4-FFF2-40B4-BE49-F238E27FC236}">
                <a16:creationId xmlns:a16="http://schemas.microsoft.com/office/drawing/2014/main" id="{9AB48943-0E54-475E-33D9-8C2E1AC65B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65" b="32621"/>
          <a:stretch/>
        </p:blipFill>
        <p:spPr bwMode="auto">
          <a:xfrm>
            <a:off x="5124652" y="316917"/>
            <a:ext cx="5293102" cy="12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0" descr="Picture 20">
            <a:extLst>
              <a:ext uri="{FF2B5EF4-FFF2-40B4-BE49-F238E27FC236}">
                <a16:creationId xmlns:a16="http://schemas.microsoft.com/office/drawing/2014/main" id="{21A16FDA-385B-72AB-5030-AD89C6611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83" y="1511356"/>
            <a:ext cx="1828406" cy="32504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11" descr="Picture 11">
            <a:extLst>
              <a:ext uri="{FF2B5EF4-FFF2-40B4-BE49-F238E27FC236}">
                <a16:creationId xmlns:a16="http://schemas.microsoft.com/office/drawing/2014/main" id="{59446B35-16BF-3184-557E-7B40009046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5489" b="46302"/>
          <a:stretch>
            <a:fillRect/>
          </a:stretch>
        </p:blipFill>
        <p:spPr>
          <a:xfrm>
            <a:off x="2484333" y="1435324"/>
            <a:ext cx="3835130" cy="340256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15" descr="Picture 15">
            <a:extLst>
              <a:ext uri="{FF2B5EF4-FFF2-40B4-BE49-F238E27FC236}">
                <a16:creationId xmlns:a16="http://schemas.microsoft.com/office/drawing/2014/main" id="{2D4157F9-5E4B-30F3-0B1F-D7952B4860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8173" y="607207"/>
            <a:ext cx="5200549" cy="503803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Plus 16">
            <a:extLst>
              <a:ext uri="{FF2B5EF4-FFF2-40B4-BE49-F238E27FC236}">
                <a16:creationId xmlns:a16="http://schemas.microsoft.com/office/drawing/2014/main" id="{44F81B59-6DAA-5264-666A-FC56E895B680}"/>
              </a:ext>
            </a:extLst>
          </p:cNvPr>
          <p:cNvSpPr/>
          <p:nvPr/>
        </p:nvSpPr>
        <p:spPr>
          <a:xfrm>
            <a:off x="2140930" y="2961266"/>
            <a:ext cx="273012" cy="27301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val 7344"/>
              <a:gd name="f8" fmla="val 14256"/>
              <a:gd name="f9" fmla="+- 0 0 -90"/>
              <a:gd name="f10" fmla="+- 0 0 -180"/>
              <a:gd name="f11" fmla="+- 0 0 -270"/>
              <a:gd name="f12" fmla="+- 0 0 -360"/>
              <a:gd name="f13" fmla="*/ f3 1 21600"/>
              <a:gd name="f14" fmla="*/ f4 1 21600"/>
              <a:gd name="f15" fmla="val f5"/>
              <a:gd name="f16" fmla="val f6"/>
              <a:gd name="f17" fmla="*/ f9 f0 1"/>
              <a:gd name="f18" fmla="*/ f10 f0 1"/>
              <a:gd name="f19" fmla="*/ f11 f0 1"/>
              <a:gd name="f20" fmla="*/ f12 f0 1"/>
              <a:gd name="f21" fmla="+- f16 0 f15"/>
              <a:gd name="f22" fmla="*/ f17 1 f2"/>
              <a:gd name="f23" fmla="*/ f18 1 f2"/>
              <a:gd name="f24" fmla="*/ f19 1 f2"/>
              <a:gd name="f25" fmla="*/ f20 1 f2"/>
              <a:gd name="f26" fmla="*/ f21 1 2"/>
              <a:gd name="f27" fmla="*/ f21 1 21600"/>
              <a:gd name="f28" fmla="+- f22 0 f1"/>
              <a:gd name="f29" fmla="+- f23 0 f1"/>
              <a:gd name="f30" fmla="+- f24 0 f1"/>
              <a:gd name="f31" fmla="+- f25 0 f1"/>
              <a:gd name="f32" fmla="*/ f26 1 f27"/>
              <a:gd name="f33" fmla="*/ 0 1 f27"/>
              <a:gd name="f34" fmla="*/ f16 1 f27"/>
              <a:gd name="f35" fmla="*/ f33 f13 1"/>
              <a:gd name="f36" fmla="*/ f34 f13 1"/>
              <a:gd name="f37" fmla="*/ f34 f14 1"/>
              <a:gd name="f38" fmla="*/ f33 f14 1"/>
              <a:gd name="f39" fmla="*/ f32 f13 1"/>
              <a:gd name="f40" fmla="*/ f32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39" y="f40"/>
              </a:cxn>
              <a:cxn ang="f29">
                <a:pos x="f39" y="f40"/>
              </a:cxn>
              <a:cxn ang="f30">
                <a:pos x="f39" y="f40"/>
              </a:cxn>
              <a:cxn ang="f31">
                <a:pos x="f39" y="f40"/>
              </a:cxn>
            </a:cxnLst>
            <a:rect l="f35" t="f38" r="f36" b="f37"/>
            <a:pathLst>
              <a:path w="21600" h="21600">
                <a:moveTo>
                  <a:pt x="f5" y="f7"/>
                </a:moveTo>
                <a:lnTo>
                  <a:pt x="f7" y="f7"/>
                </a:lnTo>
                <a:lnTo>
                  <a:pt x="f7" y="f5"/>
                </a:lnTo>
                <a:lnTo>
                  <a:pt x="f8" y="f5"/>
                </a:lnTo>
                <a:lnTo>
                  <a:pt x="f8" y="f7"/>
                </a:lnTo>
                <a:lnTo>
                  <a:pt x="f6" y="f7"/>
                </a:lnTo>
                <a:lnTo>
                  <a:pt x="f6" y="f8"/>
                </a:lnTo>
                <a:lnTo>
                  <a:pt x="f8" y="f8"/>
                </a:lnTo>
                <a:lnTo>
                  <a:pt x="f8" y="f6"/>
                </a:lnTo>
                <a:lnTo>
                  <a:pt x="f7" y="f6"/>
                </a:lnTo>
                <a:lnTo>
                  <a:pt x="f7" y="f8"/>
                </a:lnTo>
                <a:lnTo>
                  <a:pt x="f5" y="f8"/>
                </a:lnTo>
                <a:close/>
              </a:path>
            </a:pathLst>
          </a:custGeom>
          <a:solidFill>
            <a:srgbClr val="4BB91E"/>
          </a:solidFill>
          <a:ln cap="flat">
            <a:noFill/>
            <a:prstDash val="solid"/>
          </a:ln>
        </p:spPr>
        <p:txBody>
          <a:bodyPr vert="horz" wrap="square" lIns="45720" tIns="45720" rIns="4572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FFFFFF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" name="Equals 17">
            <a:extLst>
              <a:ext uri="{FF2B5EF4-FFF2-40B4-BE49-F238E27FC236}">
                <a16:creationId xmlns:a16="http://schemas.microsoft.com/office/drawing/2014/main" id="{9783BA3A-0E47-7F65-4342-7286D28B8238}"/>
              </a:ext>
            </a:extLst>
          </p:cNvPr>
          <p:cNvSpPr/>
          <p:nvPr/>
        </p:nvSpPr>
        <p:spPr>
          <a:xfrm>
            <a:off x="6361928" y="2977615"/>
            <a:ext cx="300362" cy="24032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val 8640"/>
              <a:gd name="f8" fmla="val 12960"/>
              <a:gd name="f9" fmla="+- 0 0 -90"/>
              <a:gd name="f10" fmla="+- 0 0 -180"/>
              <a:gd name="f11" fmla="+- 0 0 -270"/>
              <a:gd name="f12" fmla="+- 0 0 -360"/>
              <a:gd name="f13" fmla="*/ f3 1 21600"/>
              <a:gd name="f14" fmla="*/ f4 1 21600"/>
              <a:gd name="f15" fmla="val f5"/>
              <a:gd name="f16" fmla="val f6"/>
              <a:gd name="f17" fmla="*/ f9 f0 1"/>
              <a:gd name="f18" fmla="*/ f10 f0 1"/>
              <a:gd name="f19" fmla="*/ f11 f0 1"/>
              <a:gd name="f20" fmla="*/ f12 f0 1"/>
              <a:gd name="f21" fmla="+- f16 0 f15"/>
              <a:gd name="f22" fmla="*/ f17 1 f2"/>
              <a:gd name="f23" fmla="*/ f18 1 f2"/>
              <a:gd name="f24" fmla="*/ f19 1 f2"/>
              <a:gd name="f25" fmla="*/ f20 1 f2"/>
              <a:gd name="f26" fmla="*/ f21 1 2"/>
              <a:gd name="f27" fmla="*/ f21 1 21600"/>
              <a:gd name="f28" fmla="+- f22 0 f1"/>
              <a:gd name="f29" fmla="+- f23 0 f1"/>
              <a:gd name="f30" fmla="+- f24 0 f1"/>
              <a:gd name="f31" fmla="+- f25 0 f1"/>
              <a:gd name="f32" fmla="*/ f26 1 f27"/>
              <a:gd name="f33" fmla="*/ 0 1 f27"/>
              <a:gd name="f34" fmla="*/ f16 1 f27"/>
              <a:gd name="f35" fmla="*/ f33 f13 1"/>
              <a:gd name="f36" fmla="*/ f34 f13 1"/>
              <a:gd name="f37" fmla="*/ f34 f14 1"/>
              <a:gd name="f38" fmla="*/ f33 f14 1"/>
              <a:gd name="f39" fmla="*/ f32 f13 1"/>
              <a:gd name="f40" fmla="*/ f32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39" y="f40"/>
              </a:cxn>
              <a:cxn ang="f29">
                <a:pos x="f39" y="f40"/>
              </a:cxn>
              <a:cxn ang="f30">
                <a:pos x="f39" y="f40"/>
              </a:cxn>
              <a:cxn ang="f31">
                <a:pos x="f39" y="f40"/>
              </a:cxn>
            </a:cxnLst>
            <a:rect l="f35" t="f38" r="f36" b="f37"/>
            <a:pathLst>
              <a:path w="21600" h="21600"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lnTo>
                  <a:pt x="f5" y="f7"/>
                </a:lnTo>
                <a:close/>
                <a:moveTo>
                  <a:pt x="f5" y="f8"/>
                </a:moveTo>
                <a:lnTo>
                  <a:pt x="f6" y="f8"/>
                </a:lnTo>
                <a:lnTo>
                  <a:pt x="f6" y="f6"/>
                </a:lnTo>
                <a:lnTo>
                  <a:pt x="f5" y="f6"/>
                </a:lnTo>
                <a:close/>
              </a:path>
            </a:pathLst>
          </a:custGeom>
          <a:solidFill>
            <a:srgbClr val="4BB91E"/>
          </a:solidFill>
          <a:ln cap="flat">
            <a:noFill/>
            <a:prstDash val="solid"/>
          </a:ln>
        </p:spPr>
        <p:txBody>
          <a:bodyPr vert="horz" wrap="square" lIns="45720" tIns="45720" rIns="4572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262626"/>
              </a:solidFill>
              <a:uFillTx/>
              <a:latin typeface="Calibri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701AEC5F-A201-B9D8-1FEB-4FF27E5CC9F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spc="100">
                <a:solidFill>
                  <a:srgbClr val="4BB91E"/>
                </a:solidFill>
              </a:rPr>
              <a:t>1: identify buttons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0" descr="Picture 20">
            <a:extLst>
              <a:ext uri="{FF2B5EF4-FFF2-40B4-BE49-F238E27FC236}">
                <a16:creationId xmlns:a16="http://schemas.microsoft.com/office/drawing/2014/main" id="{B0F2472E-4BB3-80AC-849F-C434557C4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83" y="1511356"/>
            <a:ext cx="2645103" cy="4702402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" name="Rounded Rectangle 1">
            <a:extLst>
              <a:ext uri="{FF2B5EF4-FFF2-40B4-BE49-F238E27FC236}">
                <a16:creationId xmlns:a16="http://schemas.microsoft.com/office/drawing/2014/main" id="{87C5897C-43F7-A959-5789-A0198CD7384E}"/>
              </a:ext>
            </a:extLst>
          </p:cNvPr>
          <p:cNvGrpSpPr/>
          <p:nvPr/>
        </p:nvGrpSpPr>
        <p:grpSpPr>
          <a:xfrm>
            <a:off x="3927914" y="2813956"/>
            <a:ext cx="2666500" cy="1230087"/>
            <a:chOff x="3927914" y="2813956"/>
            <a:chExt cx="2666500" cy="1230087"/>
          </a:xfrm>
        </p:grpSpPr>
        <p:sp>
          <p:nvSpPr>
            <p:cNvPr id="4" name="Rounded Rectangle">
              <a:extLst>
                <a:ext uri="{FF2B5EF4-FFF2-40B4-BE49-F238E27FC236}">
                  <a16:creationId xmlns:a16="http://schemas.microsoft.com/office/drawing/2014/main" id="{F9F5AFFB-A133-24C5-D4F1-BE58EA9A95E9}"/>
                </a:ext>
              </a:extLst>
            </p:cNvPr>
            <p:cNvSpPr/>
            <p:nvPr/>
          </p:nvSpPr>
          <p:spPr>
            <a:xfrm>
              <a:off x="3927914" y="2813956"/>
              <a:ext cx="2666500" cy="1230087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horz" wrap="square" lIns="45720" tIns="45720" rIns="4572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endParaRPr lang="en-DE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5" name="Trained model">
              <a:extLst>
                <a:ext uri="{FF2B5EF4-FFF2-40B4-BE49-F238E27FC236}">
                  <a16:creationId xmlns:a16="http://schemas.microsoft.com/office/drawing/2014/main" id="{30FE8B5E-7424-37C5-AA96-ED562807487D}"/>
                </a:ext>
              </a:extLst>
            </p:cNvPr>
            <p:cNvSpPr txBox="1"/>
            <p:nvPr/>
          </p:nvSpPr>
          <p:spPr>
            <a:xfrm>
              <a:off x="4033683" y="3262451"/>
              <a:ext cx="2454962" cy="333088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Trained model</a:t>
              </a:r>
            </a:p>
          </p:txBody>
        </p:sp>
      </p:grpSp>
      <p:pic>
        <p:nvPicPr>
          <p:cNvPr id="6" name="Picture 3" descr="Picture 3">
            <a:extLst>
              <a:ext uri="{FF2B5EF4-FFF2-40B4-BE49-F238E27FC236}">
                <a16:creationId xmlns:a16="http://schemas.microsoft.com/office/drawing/2014/main" id="{7758AF5B-F7C3-8A1E-8B81-834C4A545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5512" y="1511356"/>
            <a:ext cx="2675543" cy="470240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4A441D18-DA8B-C6AD-B15F-B2FE4658624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spc="100">
                <a:solidFill>
                  <a:srgbClr val="4BB91E"/>
                </a:solidFill>
              </a:rPr>
              <a:t>1: identify buttons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3D3771-95EC-8F67-7A94-7A413E1C782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spc="100">
                <a:solidFill>
                  <a:srgbClr val="4BB91E"/>
                </a:solidFill>
              </a:rPr>
              <a:t>2: Choose correct button</a:t>
            </a:r>
          </a:p>
        </p:txBody>
      </p:sp>
      <p:pic>
        <p:nvPicPr>
          <p:cNvPr id="3" name="Picture 7" descr="Picture 7">
            <a:extLst>
              <a:ext uri="{FF2B5EF4-FFF2-40B4-BE49-F238E27FC236}">
                <a16:creationId xmlns:a16="http://schemas.microsoft.com/office/drawing/2014/main" id="{C362CDA2-7D50-9074-0809-83E31C375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069" y="1283278"/>
            <a:ext cx="5765612" cy="376670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9" descr="Picture 9">
            <a:extLst>
              <a:ext uri="{FF2B5EF4-FFF2-40B4-BE49-F238E27FC236}">
                <a16:creationId xmlns:a16="http://schemas.microsoft.com/office/drawing/2014/main" id="{5FB2939A-DDAF-0264-1A7B-5DD1B5867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314" y="1154265"/>
            <a:ext cx="5608216" cy="402472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8051F3-0DB4-F651-1B18-6A1B16B9BCD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spc="100">
                <a:solidFill>
                  <a:srgbClr val="4BB91E"/>
                </a:solidFill>
              </a:rPr>
              <a:t>Bonus: Running YOLO on video</a:t>
            </a:r>
          </a:p>
        </p:txBody>
      </p:sp>
      <p:pic>
        <p:nvPicPr>
          <p:cNvPr id="3" name="testVideo01" descr="testVideo01">
            <a:extLst>
              <a:ext uri="{FF2B5EF4-FFF2-40B4-BE49-F238E27FC236}">
                <a16:creationId xmlns:a16="http://schemas.microsoft.com/office/drawing/2014/main" id="{BF51AFB7-8CA9-5E72-305A-4817D57FE3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23151" y="1084085"/>
            <a:ext cx="2945684" cy="523462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CEAEA1-A29B-F625-EF8A-99FC582B7EBA}"/>
              </a:ext>
            </a:extLst>
          </p:cNvPr>
          <p:cNvSpPr txBox="1"/>
          <p:nvPr/>
        </p:nvSpPr>
        <p:spPr>
          <a:xfrm>
            <a:off x="481651" y="1373968"/>
            <a:ext cx="3919932" cy="62518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  <a:buChar char="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262626"/>
                </a:solidFill>
                <a:uFillTx/>
                <a:latin typeface="Calibri"/>
              </a:rPr>
              <a:t>32ms processing time per frame on a macbook with M1 pro</a:t>
            </a:r>
          </a:p>
        </p:txBody>
      </p:sp>
    </p:spTree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04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12" dur="indefinit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childTnLst>
                  <p:par>
                    <p:cTn id="13" fill="hold">
                      <p:stCondLst>
                        <p:cond evt="onBegin" delay="0">
                          <p:tn val="12"/>
                        </p:cond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3">
            <a:extLst>
              <a:ext uri="{FF2B5EF4-FFF2-40B4-BE49-F238E27FC236}">
                <a16:creationId xmlns:a16="http://schemas.microsoft.com/office/drawing/2014/main" id="{39451C5B-4428-3B6E-FF07-E3DDCB29B73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>
                <a:solidFill>
                  <a:srgbClr val="4BB91E"/>
                </a:solidFill>
              </a:rPr>
              <a:t>Conclusion</a:t>
            </a:r>
            <a:endParaRPr lang="en-US"/>
          </a:p>
        </p:txBody>
      </p:sp>
      <p:sp>
        <p:nvSpPr>
          <p:cNvPr id="3" name="Textplatzhalter 4">
            <a:extLst>
              <a:ext uri="{FF2B5EF4-FFF2-40B4-BE49-F238E27FC236}">
                <a16:creationId xmlns:a16="http://schemas.microsoft.com/office/drawing/2014/main" id="{737AC3C1-6086-B0A6-CA5F-F910209102C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19345" y="2039459"/>
            <a:ext cx="1153296" cy="1065687"/>
          </a:xfrm>
        </p:spPr>
        <p:txBody>
          <a:bodyPr anchor="ctr" anchorCtr="1">
            <a:noAutofit/>
          </a:bodyPr>
          <a:lstStyle/>
          <a:p>
            <a:pPr marL="0" lvl="0" indent="0" algn="ctr">
              <a:buNone/>
            </a:pPr>
            <a:r>
              <a:rPr lang="en-US" sz="5200">
                <a:solidFill>
                  <a:srgbClr val="FFFFFF"/>
                </a:solidFill>
              </a:rPr>
              <a:t>05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D6498B-9E8A-6D9D-B2FC-58CCE4C4C5F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spc="100">
                <a:solidFill>
                  <a:srgbClr val="4BB91E"/>
                </a:solidFill>
              </a:rPr>
              <a:t>Conclusion</a:t>
            </a:r>
          </a:p>
        </p:txBody>
      </p:sp>
      <p:sp>
        <p:nvSpPr>
          <p:cNvPr id="3" name="Textplatzhalter 20">
            <a:extLst>
              <a:ext uri="{FF2B5EF4-FFF2-40B4-BE49-F238E27FC236}">
                <a16:creationId xmlns:a16="http://schemas.microsoft.com/office/drawing/2014/main" id="{798D7FA2-4A4C-8CD1-631E-54A4124123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35931" y="1392786"/>
            <a:ext cx="7513112" cy="5128732"/>
          </a:xfrm>
        </p:spPr>
        <p:txBody>
          <a:bodyPr/>
          <a:lstStyle/>
          <a:p>
            <a:pPr marL="285750" lvl="0" indent="-285750"/>
            <a:r>
              <a:rPr lang="en-GB"/>
              <a:t>Generating data set through script was a good decision</a:t>
            </a:r>
          </a:p>
          <a:p>
            <a:pPr marL="285750" lvl="0" indent="-285750"/>
            <a:r>
              <a:rPr lang="en-GB"/>
              <a:t>Classification is quite powerful (prototype used only one label)</a:t>
            </a:r>
          </a:p>
          <a:p>
            <a:pPr marL="285750" lvl="0" indent="-285750"/>
            <a:r>
              <a:rPr lang="en-GB"/>
              <a:t>Would be too expensive to run each time, but the results of the found positions could be stored and used until the test fails again</a:t>
            </a:r>
          </a:p>
          <a:p>
            <a:pPr marL="285750" lvl="0" indent="-285750"/>
            <a:r>
              <a:rPr lang="en-GB"/>
              <a:t>Didn’t get it all working in 1 day but was real fun!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F101BC1A-2BD5-6305-EA61-04A3BF1153E6}"/>
              </a:ext>
            </a:extLst>
          </p:cNvPr>
          <p:cNvSpPr/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4BB91E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Rechteck 11">
            <a:extLst>
              <a:ext uri="{FF2B5EF4-FFF2-40B4-BE49-F238E27FC236}">
                <a16:creationId xmlns:a16="http://schemas.microsoft.com/office/drawing/2014/main" id="{179A3031-9D6D-5AD9-7801-C55614900F0D}"/>
              </a:ext>
            </a:extLst>
          </p:cNvPr>
          <p:cNvSpPr/>
          <p:nvPr/>
        </p:nvSpPr>
        <p:spPr>
          <a:xfrm>
            <a:off x="0" y="0"/>
            <a:ext cx="12191996" cy="1257300"/>
          </a:xfrm>
          <a:prstGeom prst="rect">
            <a:avLst/>
          </a:prstGeom>
          <a:solidFill>
            <a:srgbClr val="389C1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" name="Grafik 5">
            <a:extLst>
              <a:ext uri="{FF2B5EF4-FFF2-40B4-BE49-F238E27FC236}">
                <a16:creationId xmlns:a16="http://schemas.microsoft.com/office/drawing/2014/main" id="{2C61DEB5-34FA-6516-41B3-013B5C985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5368" y="1675839"/>
            <a:ext cx="4300615" cy="4274216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1A23F2B9-340D-8F9D-BB15-973BF391AAD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>
                <a:solidFill>
                  <a:srgbClr val="FFEC00"/>
                </a:solidFill>
              </a:rPr>
              <a:t>END OF </a:t>
            </a:r>
            <a:r>
              <a:rPr lang="en-US">
                <a:solidFill>
                  <a:srgbClr val="FFFFFF"/>
                </a:solidFill>
              </a:rPr>
              <a:t>PRESENTATION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6">
            <a:extLst>
              <a:ext uri="{FF2B5EF4-FFF2-40B4-BE49-F238E27FC236}">
                <a16:creationId xmlns:a16="http://schemas.microsoft.com/office/drawing/2014/main" id="{E4AFA82B-1188-081F-B535-192D4F7FFF9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>
                <a:solidFill>
                  <a:srgbClr val="4BB91E"/>
                </a:solidFill>
              </a:rPr>
              <a:t>GET IN </a:t>
            </a:r>
            <a:r>
              <a:rPr lang="en-US"/>
              <a:t>TOUCH</a:t>
            </a:r>
          </a:p>
        </p:txBody>
      </p:sp>
      <p:sp>
        <p:nvSpPr>
          <p:cNvPr id="3" name="Textplatzhalter 8">
            <a:extLst>
              <a:ext uri="{FF2B5EF4-FFF2-40B4-BE49-F238E27FC236}">
                <a16:creationId xmlns:a16="http://schemas.microsoft.com/office/drawing/2014/main" id="{E4679C72-0FBF-9C6D-6814-5631CE016CA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295869" y="4073743"/>
            <a:ext cx="3871578" cy="1735229"/>
          </a:xfrm>
        </p:spPr>
        <p:txBody>
          <a:bodyPr anchorCtr="1">
            <a:no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>
                <a:solidFill>
                  <a:srgbClr val="4BB91E"/>
                </a:solidFill>
              </a:rPr>
              <a:t>Robin Vonsien</a:t>
            </a: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/>
              <a:t>Senior Frontend Developer</a:t>
            </a:r>
            <a:endParaRPr lang="en-US" sz="1600" u="sng"/>
          </a:p>
        </p:txBody>
      </p:sp>
      <p:sp>
        <p:nvSpPr>
          <p:cNvPr id="5" name="Textplatzhalter 8">
            <a:extLst>
              <a:ext uri="{FF2B5EF4-FFF2-40B4-BE49-F238E27FC236}">
                <a16:creationId xmlns:a16="http://schemas.microsoft.com/office/drawing/2014/main" id="{6096053E-8C0A-812C-E5BB-F973A921FE1E}"/>
              </a:ext>
            </a:extLst>
          </p:cNvPr>
          <p:cNvSpPr txBox="1"/>
          <p:nvPr/>
        </p:nvSpPr>
        <p:spPr>
          <a:xfrm>
            <a:off x="4160209" y="4073743"/>
            <a:ext cx="3871578" cy="17352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rm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4BB91E"/>
                </a:solidFill>
                <a:uFillTx/>
                <a:latin typeface="Calibri"/>
              </a:rPr>
              <a:t>Johannes Deml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>
                <a:solidFill>
                  <a:srgbClr val="262626"/>
                </a:solidFill>
                <a:uFillTx/>
                <a:latin typeface="Calibri"/>
              </a:rPr>
              <a:t>Senior Frontend Developer</a:t>
            </a:r>
            <a:endParaRPr lang="en-US" sz="1600" b="0" i="0" u="sng" strike="noStrike" kern="1200" cap="none" spc="0" baseline="0">
              <a:solidFill>
                <a:srgbClr val="262626"/>
              </a:solidFill>
              <a:uFillTx/>
              <a:latin typeface="Calibri"/>
            </a:endParaRPr>
          </a:p>
        </p:txBody>
      </p:sp>
      <p:sp>
        <p:nvSpPr>
          <p:cNvPr id="6" name="Textplatzhalter 8">
            <a:extLst>
              <a:ext uri="{FF2B5EF4-FFF2-40B4-BE49-F238E27FC236}">
                <a16:creationId xmlns:a16="http://schemas.microsoft.com/office/drawing/2014/main" id="{6E827653-D551-E583-04C7-776131AD5CE0}"/>
              </a:ext>
            </a:extLst>
          </p:cNvPr>
          <p:cNvSpPr txBox="1"/>
          <p:nvPr/>
        </p:nvSpPr>
        <p:spPr>
          <a:xfrm>
            <a:off x="1024548" y="4073743"/>
            <a:ext cx="3871578" cy="17352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rm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0" baseline="0">
                <a:solidFill>
                  <a:srgbClr val="4BB91E"/>
                </a:solidFill>
                <a:uFillTx/>
                <a:latin typeface="Calibri"/>
              </a:rPr>
              <a:t>Finn Kasulke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>
                <a:solidFill>
                  <a:srgbClr val="262626"/>
                </a:solidFill>
                <a:uFillTx/>
                <a:latin typeface="Calibri"/>
              </a:rPr>
              <a:t>Senior Quality Assistance Engineer</a:t>
            </a:r>
          </a:p>
        </p:txBody>
      </p:sp>
      <p:pic>
        <p:nvPicPr>
          <p:cNvPr id="1026" name="Picture 2" descr="Profile photo for Finn Kasulke">
            <a:extLst>
              <a:ext uri="{FF2B5EF4-FFF2-40B4-BE49-F238E27FC236}">
                <a16:creationId xmlns:a16="http://schemas.microsoft.com/office/drawing/2014/main" id="{B9CF0BEF-382E-AB9F-E725-328E55E6F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910" y="1517423"/>
            <a:ext cx="2318853" cy="2318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8ED9C918-EF66-8E46-EDDB-F9FA76FA4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4936571" y="1517422"/>
            <a:ext cx="2318853" cy="2318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615E04D4-76B1-E62A-D222-DE6ADF815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8072237" y="1479259"/>
            <a:ext cx="2318853" cy="2318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B90DE5-D59B-A820-8BCC-135FFE82DC6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>
                <a:solidFill>
                  <a:srgbClr val="4BB91E"/>
                </a:solidFill>
              </a:rPr>
              <a:t>TABLE OF </a:t>
            </a:r>
            <a:r>
              <a:rPr lang="en-US"/>
              <a:t>CONTENTS</a:t>
            </a:r>
          </a:p>
        </p:txBody>
      </p:sp>
      <p:grpSp>
        <p:nvGrpSpPr>
          <p:cNvPr id="3" name="Gruppieren 19">
            <a:extLst>
              <a:ext uri="{FF2B5EF4-FFF2-40B4-BE49-F238E27FC236}">
                <a16:creationId xmlns:a16="http://schemas.microsoft.com/office/drawing/2014/main" id="{BDD613DE-31FC-E79B-BD82-D8EC255896FC}"/>
              </a:ext>
            </a:extLst>
          </p:cNvPr>
          <p:cNvGrpSpPr/>
          <p:nvPr/>
        </p:nvGrpSpPr>
        <p:grpSpPr>
          <a:xfrm>
            <a:off x="2860609" y="1455825"/>
            <a:ext cx="6470778" cy="850236"/>
            <a:chOff x="2860609" y="1455825"/>
            <a:chExt cx="6470778" cy="850236"/>
          </a:xfrm>
        </p:grpSpPr>
        <p:sp>
          <p:nvSpPr>
            <p:cNvPr id="4" name="Sechseck 20">
              <a:extLst>
                <a:ext uri="{FF2B5EF4-FFF2-40B4-BE49-F238E27FC236}">
                  <a16:creationId xmlns:a16="http://schemas.microsoft.com/office/drawing/2014/main" id="{EB0B73FC-EE14-5A54-B367-FDE63F4574A4}"/>
                </a:ext>
              </a:extLst>
            </p:cNvPr>
            <p:cNvSpPr/>
            <p:nvPr/>
          </p:nvSpPr>
          <p:spPr>
            <a:xfrm rot="16200004">
              <a:off x="2807473" y="1508961"/>
              <a:ext cx="850236" cy="743964"/>
            </a:xfrm>
            <a:custGeom>
              <a:avLst>
                <a:gd name="f11" fmla="val 28577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1"/>
                <a:gd name="f10" fmla="val 115470"/>
                <a:gd name="f11" fmla="val 28577"/>
                <a:gd name="f12" fmla="+- 0 0 -180"/>
                <a:gd name="f13" fmla="+- 0 0 -360"/>
                <a:gd name="f14" fmla="abs f4"/>
                <a:gd name="f15" fmla="abs f5"/>
                <a:gd name="f16" fmla="abs f6"/>
                <a:gd name="f17" fmla="val f7"/>
                <a:gd name="f18" fmla="val f11"/>
                <a:gd name="f19" fmla="+- 3600000 f2 0"/>
                <a:gd name="f20" fmla="*/ f12 f1 1"/>
                <a:gd name="f21" fmla="*/ f13 f1 1"/>
                <a:gd name="f22" fmla="?: f14 f4 1"/>
                <a:gd name="f23" fmla="?: f15 f5 1"/>
                <a:gd name="f24" fmla="?: f16 f6 1"/>
                <a:gd name="f25" fmla="*/ f19 f8 1"/>
                <a:gd name="f26" fmla="*/ f20 1 f3"/>
                <a:gd name="f27" fmla="*/ f21 1 f3"/>
                <a:gd name="f28" fmla="*/ f22 1 21600"/>
                <a:gd name="f29" fmla="*/ f23 1 21600"/>
                <a:gd name="f30" fmla="*/ 21600 f22 1"/>
                <a:gd name="f31" fmla="*/ 21600 f23 1"/>
                <a:gd name="f32" fmla="*/ f25 1 f1"/>
                <a:gd name="f33" fmla="+- f26 0 f2"/>
                <a:gd name="f34" fmla="+- f27 0 f2"/>
                <a:gd name="f35" fmla="min f29 f28"/>
                <a:gd name="f36" fmla="*/ f30 1 f24"/>
                <a:gd name="f37" fmla="*/ f31 1 f24"/>
                <a:gd name="f38" fmla="+- 0 0 f32"/>
                <a:gd name="f39" fmla="val f36"/>
                <a:gd name="f40" fmla="val f37"/>
                <a:gd name="f41" fmla="+- 0 0 f38"/>
                <a:gd name="f42" fmla="*/ f17 f35 1"/>
                <a:gd name="f43" fmla="+- f40 0 f17"/>
                <a:gd name="f44" fmla="+- f39 0 f17"/>
                <a:gd name="f45" fmla="*/ f41 f1 1"/>
                <a:gd name="f46" fmla="*/ f39 f35 1"/>
                <a:gd name="f47" fmla="*/ f43 1 2"/>
                <a:gd name="f48" fmla="min f44 f43"/>
                <a:gd name="f49" fmla="*/ 50000 f44 1"/>
                <a:gd name="f50" fmla="*/ f45 1 f8"/>
                <a:gd name="f51" fmla="+- f17 f47 0"/>
                <a:gd name="f52" fmla="*/ f49 1 f48"/>
                <a:gd name="f53" fmla="*/ f47 f10 1"/>
                <a:gd name="f54" fmla="*/ f48 f18 1"/>
                <a:gd name="f55" fmla="+- f50 0 f2"/>
                <a:gd name="f56" fmla="*/ f53 1 100000"/>
                <a:gd name="f57" fmla="*/ f54 1 100000"/>
                <a:gd name="f58" fmla="sin 1 f55"/>
                <a:gd name="f59" fmla="*/ f52 f9 1"/>
                <a:gd name="f60" fmla="*/ f51 f35 1"/>
                <a:gd name="f61" fmla="+- f39 0 f57"/>
                <a:gd name="f62" fmla="+- 0 0 f58"/>
                <a:gd name="f63" fmla="*/ f59 1 2"/>
                <a:gd name="f64" fmla="*/ f57 f35 1"/>
                <a:gd name="f65" fmla="+- 0 0 f62"/>
                <a:gd name="f66" fmla="+- f18 f63 0"/>
                <a:gd name="f67" fmla="*/ f61 f35 1"/>
                <a:gd name="f68" fmla="*/ f65 f56 1"/>
                <a:gd name="f69" fmla="?: f66 4 2"/>
                <a:gd name="f70" fmla="?: f66 3 2"/>
                <a:gd name="f71" fmla="?: f66 f63 0"/>
                <a:gd name="f72" fmla="+- f51 0 f68"/>
                <a:gd name="f73" fmla="+- f51 f68 0"/>
                <a:gd name="f74" fmla="+- f18 f71 0"/>
                <a:gd name="f75" fmla="*/ f74 1 f63"/>
                <a:gd name="f76" fmla="*/ f72 f35 1"/>
                <a:gd name="f77" fmla="*/ f73 f35 1"/>
                <a:gd name="f78" fmla="*/ f75 f70 1"/>
                <a:gd name="f79" fmla="*/ f78 1 f9"/>
                <a:gd name="f80" fmla="+- f69 f79 0"/>
                <a:gd name="f81" fmla="*/ f44 f80 1"/>
                <a:gd name="f82" fmla="*/ f43 f80 1"/>
                <a:gd name="f83" fmla="*/ f81 1 24"/>
                <a:gd name="f84" fmla="*/ f82 1 24"/>
                <a:gd name="f85" fmla="+- f39 0 f83"/>
                <a:gd name="f86" fmla="+- f40 0 f84"/>
                <a:gd name="f87" fmla="*/ f83 f35 1"/>
                <a:gd name="f88" fmla="*/ f84 f35 1"/>
                <a:gd name="f89" fmla="*/ f85 f35 1"/>
                <a:gd name="f90" fmla="*/ f86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67" y="f77"/>
                </a:cxn>
                <a:cxn ang="f33">
                  <a:pos x="f64" y="f77"/>
                </a:cxn>
                <a:cxn ang="f34">
                  <a:pos x="f64" y="f76"/>
                </a:cxn>
                <a:cxn ang="f34">
                  <a:pos x="f67" y="f76"/>
                </a:cxn>
              </a:cxnLst>
              <a:rect l="f87" t="f88" r="f89" b="f90"/>
              <a:pathLst>
                <a:path>
                  <a:moveTo>
                    <a:pt x="f42" y="f60"/>
                  </a:moveTo>
                  <a:lnTo>
                    <a:pt x="f64" y="f76"/>
                  </a:lnTo>
                  <a:lnTo>
                    <a:pt x="f67" y="f76"/>
                  </a:lnTo>
                  <a:lnTo>
                    <a:pt x="f46" y="f60"/>
                  </a:lnTo>
                  <a:lnTo>
                    <a:pt x="f67" y="f77"/>
                  </a:lnTo>
                  <a:lnTo>
                    <a:pt x="f64" y="f77"/>
                  </a:lnTo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vert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01</a:t>
              </a:r>
            </a:p>
          </p:txBody>
        </p:sp>
        <p:sp>
          <p:nvSpPr>
            <p:cNvPr id="5" name="Rechteck 21">
              <a:extLst>
                <a:ext uri="{FF2B5EF4-FFF2-40B4-BE49-F238E27FC236}">
                  <a16:creationId xmlns:a16="http://schemas.microsoft.com/office/drawing/2014/main" id="{686E7036-24A4-D63A-2D3E-6B6EEAABBFB8}"/>
                </a:ext>
              </a:extLst>
            </p:cNvPr>
            <p:cNvSpPr/>
            <p:nvPr/>
          </p:nvSpPr>
          <p:spPr>
            <a:xfrm>
              <a:off x="3661714" y="1667765"/>
              <a:ext cx="5669673" cy="423028"/>
            </a:xfrm>
            <a:prstGeom prst="rect">
              <a:avLst/>
            </a:pr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85725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000" b="0" i="0" u="none" strike="noStrike" kern="1200" cap="none" spc="0" baseline="0">
                  <a:solidFill>
                    <a:srgbClr val="262626"/>
                  </a:solidFill>
                  <a:uFillTx/>
                  <a:latin typeface="Calibri"/>
                </a:rPr>
                <a:t>Problem</a:t>
              </a:r>
            </a:p>
          </p:txBody>
        </p:sp>
      </p:grpSp>
      <p:grpSp>
        <p:nvGrpSpPr>
          <p:cNvPr id="6" name="Gruppieren 34">
            <a:extLst>
              <a:ext uri="{FF2B5EF4-FFF2-40B4-BE49-F238E27FC236}">
                <a16:creationId xmlns:a16="http://schemas.microsoft.com/office/drawing/2014/main" id="{2046BF1C-B456-528E-4B6A-200DBAD189BC}"/>
              </a:ext>
            </a:extLst>
          </p:cNvPr>
          <p:cNvGrpSpPr/>
          <p:nvPr/>
        </p:nvGrpSpPr>
        <p:grpSpPr>
          <a:xfrm>
            <a:off x="2860609" y="2374934"/>
            <a:ext cx="6470778" cy="850236"/>
            <a:chOff x="2860609" y="2374934"/>
            <a:chExt cx="6470778" cy="850236"/>
          </a:xfrm>
        </p:grpSpPr>
        <p:sp>
          <p:nvSpPr>
            <p:cNvPr id="7" name="Sechseck 35">
              <a:extLst>
                <a:ext uri="{FF2B5EF4-FFF2-40B4-BE49-F238E27FC236}">
                  <a16:creationId xmlns:a16="http://schemas.microsoft.com/office/drawing/2014/main" id="{4BE91698-6E8B-F078-2C5D-F91926E8FDE7}"/>
                </a:ext>
              </a:extLst>
            </p:cNvPr>
            <p:cNvSpPr/>
            <p:nvPr/>
          </p:nvSpPr>
          <p:spPr>
            <a:xfrm rot="16200004">
              <a:off x="2807473" y="2428070"/>
              <a:ext cx="850236" cy="743964"/>
            </a:xfrm>
            <a:custGeom>
              <a:avLst>
                <a:gd name="f11" fmla="val 28577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1"/>
                <a:gd name="f10" fmla="val 115470"/>
                <a:gd name="f11" fmla="val 28577"/>
                <a:gd name="f12" fmla="+- 0 0 -180"/>
                <a:gd name="f13" fmla="+- 0 0 -360"/>
                <a:gd name="f14" fmla="abs f4"/>
                <a:gd name="f15" fmla="abs f5"/>
                <a:gd name="f16" fmla="abs f6"/>
                <a:gd name="f17" fmla="val f7"/>
                <a:gd name="f18" fmla="val f11"/>
                <a:gd name="f19" fmla="+- 3600000 f2 0"/>
                <a:gd name="f20" fmla="*/ f12 f1 1"/>
                <a:gd name="f21" fmla="*/ f13 f1 1"/>
                <a:gd name="f22" fmla="?: f14 f4 1"/>
                <a:gd name="f23" fmla="?: f15 f5 1"/>
                <a:gd name="f24" fmla="?: f16 f6 1"/>
                <a:gd name="f25" fmla="*/ f19 f8 1"/>
                <a:gd name="f26" fmla="*/ f20 1 f3"/>
                <a:gd name="f27" fmla="*/ f21 1 f3"/>
                <a:gd name="f28" fmla="*/ f22 1 21600"/>
                <a:gd name="f29" fmla="*/ f23 1 21600"/>
                <a:gd name="f30" fmla="*/ 21600 f22 1"/>
                <a:gd name="f31" fmla="*/ 21600 f23 1"/>
                <a:gd name="f32" fmla="*/ f25 1 f1"/>
                <a:gd name="f33" fmla="+- f26 0 f2"/>
                <a:gd name="f34" fmla="+- f27 0 f2"/>
                <a:gd name="f35" fmla="min f29 f28"/>
                <a:gd name="f36" fmla="*/ f30 1 f24"/>
                <a:gd name="f37" fmla="*/ f31 1 f24"/>
                <a:gd name="f38" fmla="+- 0 0 f32"/>
                <a:gd name="f39" fmla="val f36"/>
                <a:gd name="f40" fmla="val f37"/>
                <a:gd name="f41" fmla="+- 0 0 f38"/>
                <a:gd name="f42" fmla="*/ f17 f35 1"/>
                <a:gd name="f43" fmla="+- f40 0 f17"/>
                <a:gd name="f44" fmla="+- f39 0 f17"/>
                <a:gd name="f45" fmla="*/ f41 f1 1"/>
                <a:gd name="f46" fmla="*/ f39 f35 1"/>
                <a:gd name="f47" fmla="*/ f43 1 2"/>
                <a:gd name="f48" fmla="min f44 f43"/>
                <a:gd name="f49" fmla="*/ 50000 f44 1"/>
                <a:gd name="f50" fmla="*/ f45 1 f8"/>
                <a:gd name="f51" fmla="+- f17 f47 0"/>
                <a:gd name="f52" fmla="*/ f49 1 f48"/>
                <a:gd name="f53" fmla="*/ f47 f10 1"/>
                <a:gd name="f54" fmla="*/ f48 f18 1"/>
                <a:gd name="f55" fmla="+- f50 0 f2"/>
                <a:gd name="f56" fmla="*/ f53 1 100000"/>
                <a:gd name="f57" fmla="*/ f54 1 100000"/>
                <a:gd name="f58" fmla="sin 1 f55"/>
                <a:gd name="f59" fmla="*/ f52 f9 1"/>
                <a:gd name="f60" fmla="*/ f51 f35 1"/>
                <a:gd name="f61" fmla="+- f39 0 f57"/>
                <a:gd name="f62" fmla="+- 0 0 f58"/>
                <a:gd name="f63" fmla="*/ f59 1 2"/>
                <a:gd name="f64" fmla="*/ f57 f35 1"/>
                <a:gd name="f65" fmla="+- 0 0 f62"/>
                <a:gd name="f66" fmla="+- f18 f63 0"/>
                <a:gd name="f67" fmla="*/ f61 f35 1"/>
                <a:gd name="f68" fmla="*/ f65 f56 1"/>
                <a:gd name="f69" fmla="?: f66 4 2"/>
                <a:gd name="f70" fmla="?: f66 3 2"/>
                <a:gd name="f71" fmla="?: f66 f63 0"/>
                <a:gd name="f72" fmla="+- f51 0 f68"/>
                <a:gd name="f73" fmla="+- f51 f68 0"/>
                <a:gd name="f74" fmla="+- f18 f71 0"/>
                <a:gd name="f75" fmla="*/ f74 1 f63"/>
                <a:gd name="f76" fmla="*/ f72 f35 1"/>
                <a:gd name="f77" fmla="*/ f73 f35 1"/>
                <a:gd name="f78" fmla="*/ f75 f70 1"/>
                <a:gd name="f79" fmla="*/ f78 1 f9"/>
                <a:gd name="f80" fmla="+- f69 f79 0"/>
                <a:gd name="f81" fmla="*/ f44 f80 1"/>
                <a:gd name="f82" fmla="*/ f43 f80 1"/>
                <a:gd name="f83" fmla="*/ f81 1 24"/>
                <a:gd name="f84" fmla="*/ f82 1 24"/>
                <a:gd name="f85" fmla="+- f39 0 f83"/>
                <a:gd name="f86" fmla="+- f40 0 f84"/>
                <a:gd name="f87" fmla="*/ f83 f35 1"/>
                <a:gd name="f88" fmla="*/ f84 f35 1"/>
                <a:gd name="f89" fmla="*/ f85 f35 1"/>
                <a:gd name="f90" fmla="*/ f86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67" y="f77"/>
                </a:cxn>
                <a:cxn ang="f33">
                  <a:pos x="f64" y="f77"/>
                </a:cxn>
                <a:cxn ang="f34">
                  <a:pos x="f64" y="f76"/>
                </a:cxn>
                <a:cxn ang="f34">
                  <a:pos x="f67" y="f76"/>
                </a:cxn>
              </a:cxnLst>
              <a:rect l="f87" t="f88" r="f89" b="f90"/>
              <a:pathLst>
                <a:path>
                  <a:moveTo>
                    <a:pt x="f42" y="f60"/>
                  </a:moveTo>
                  <a:lnTo>
                    <a:pt x="f64" y="f76"/>
                  </a:lnTo>
                  <a:lnTo>
                    <a:pt x="f67" y="f76"/>
                  </a:lnTo>
                  <a:lnTo>
                    <a:pt x="f46" y="f60"/>
                  </a:lnTo>
                  <a:lnTo>
                    <a:pt x="f67" y="f77"/>
                  </a:lnTo>
                  <a:lnTo>
                    <a:pt x="f64" y="f77"/>
                  </a:lnTo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vert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02</a:t>
              </a:r>
            </a:p>
          </p:txBody>
        </p:sp>
        <p:sp>
          <p:nvSpPr>
            <p:cNvPr id="8" name="Rechteck 36">
              <a:extLst>
                <a:ext uri="{FF2B5EF4-FFF2-40B4-BE49-F238E27FC236}">
                  <a16:creationId xmlns:a16="http://schemas.microsoft.com/office/drawing/2014/main" id="{73BAF2BF-450C-C9B7-3C56-427F8A55BD8C}"/>
                </a:ext>
              </a:extLst>
            </p:cNvPr>
            <p:cNvSpPr/>
            <p:nvPr/>
          </p:nvSpPr>
          <p:spPr>
            <a:xfrm>
              <a:off x="3661714" y="2586874"/>
              <a:ext cx="5669673" cy="423028"/>
            </a:xfrm>
            <a:prstGeom prst="rect">
              <a:avLst/>
            </a:pr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85725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000" b="0" i="0" u="none" strike="noStrike" kern="1200" cap="none" spc="0" baseline="0">
                  <a:solidFill>
                    <a:srgbClr val="262626"/>
                  </a:solidFill>
                  <a:uFillTx/>
                  <a:latin typeface="Calibri"/>
                </a:rPr>
                <a:t>Concept</a:t>
              </a:r>
            </a:p>
          </p:txBody>
        </p:sp>
      </p:grpSp>
      <p:grpSp>
        <p:nvGrpSpPr>
          <p:cNvPr id="9" name="Gruppieren 37">
            <a:extLst>
              <a:ext uri="{FF2B5EF4-FFF2-40B4-BE49-F238E27FC236}">
                <a16:creationId xmlns:a16="http://schemas.microsoft.com/office/drawing/2014/main" id="{EEF75CBD-1757-D1A8-25D7-1B396864A4E8}"/>
              </a:ext>
            </a:extLst>
          </p:cNvPr>
          <p:cNvGrpSpPr/>
          <p:nvPr/>
        </p:nvGrpSpPr>
        <p:grpSpPr>
          <a:xfrm>
            <a:off x="2860609" y="3296137"/>
            <a:ext cx="6470778" cy="850236"/>
            <a:chOff x="2860609" y="3296137"/>
            <a:chExt cx="6470778" cy="850236"/>
          </a:xfrm>
        </p:grpSpPr>
        <p:sp>
          <p:nvSpPr>
            <p:cNvPr id="10" name="Sechseck 38">
              <a:extLst>
                <a:ext uri="{FF2B5EF4-FFF2-40B4-BE49-F238E27FC236}">
                  <a16:creationId xmlns:a16="http://schemas.microsoft.com/office/drawing/2014/main" id="{4EE9164C-D814-AB3C-0E99-4801010897F7}"/>
                </a:ext>
              </a:extLst>
            </p:cNvPr>
            <p:cNvSpPr/>
            <p:nvPr/>
          </p:nvSpPr>
          <p:spPr>
            <a:xfrm rot="16200004">
              <a:off x="2807473" y="3349273"/>
              <a:ext cx="850236" cy="743964"/>
            </a:xfrm>
            <a:custGeom>
              <a:avLst>
                <a:gd name="f11" fmla="val 28577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1"/>
                <a:gd name="f10" fmla="val 115470"/>
                <a:gd name="f11" fmla="val 28577"/>
                <a:gd name="f12" fmla="+- 0 0 -180"/>
                <a:gd name="f13" fmla="+- 0 0 -360"/>
                <a:gd name="f14" fmla="abs f4"/>
                <a:gd name="f15" fmla="abs f5"/>
                <a:gd name="f16" fmla="abs f6"/>
                <a:gd name="f17" fmla="val f7"/>
                <a:gd name="f18" fmla="val f11"/>
                <a:gd name="f19" fmla="+- 3600000 f2 0"/>
                <a:gd name="f20" fmla="*/ f12 f1 1"/>
                <a:gd name="f21" fmla="*/ f13 f1 1"/>
                <a:gd name="f22" fmla="?: f14 f4 1"/>
                <a:gd name="f23" fmla="?: f15 f5 1"/>
                <a:gd name="f24" fmla="?: f16 f6 1"/>
                <a:gd name="f25" fmla="*/ f19 f8 1"/>
                <a:gd name="f26" fmla="*/ f20 1 f3"/>
                <a:gd name="f27" fmla="*/ f21 1 f3"/>
                <a:gd name="f28" fmla="*/ f22 1 21600"/>
                <a:gd name="f29" fmla="*/ f23 1 21600"/>
                <a:gd name="f30" fmla="*/ 21600 f22 1"/>
                <a:gd name="f31" fmla="*/ 21600 f23 1"/>
                <a:gd name="f32" fmla="*/ f25 1 f1"/>
                <a:gd name="f33" fmla="+- f26 0 f2"/>
                <a:gd name="f34" fmla="+- f27 0 f2"/>
                <a:gd name="f35" fmla="min f29 f28"/>
                <a:gd name="f36" fmla="*/ f30 1 f24"/>
                <a:gd name="f37" fmla="*/ f31 1 f24"/>
                <a:gd name="f38" fmla="+- 0 0 f32"/>
                <a:gd name="f39" fmla="val f36"/>
                <a:gd name="f40" fmla="val f37"/>
                <a:gd name="f41" fmla="+- 0 0 f38"/>
                <a:gd name="f42" fmla="*/ f17 f35 1"/>
                <a:gd name="f43" fmla="+- f40 0 f17"/>
                <a:gd name="f44" fmla="+- f39 0 f17"/>
                <a:gd name="f45" fmla="*/ f41 f1 1"/>
                <a:gd name="f46" fmla="*/ f39 f35 1"/>
                <a:gd name="f47" fmla="*/ f43 1 2"/>
                <a:gd name="f48" fmla="min f44 f43"/>
                <a:gd name="f49" fmla="*/ 50000 f44 1"/>
                <a:gd name="f50" fmla="*/ f45 1 f8"/>
                <a:gd name="f51" fmla="+- f17 f47 0"/>
                <a:gd name="f52" fmla="*/ f49 1 f48"/>
                <a:gd name="f53" fmla="*/ f47 f10 1"/>
                <a:gd name="f54" fmla="*/ f48 f18 1"/>
                <a:gd name="f55" fmla="+- f50 0 f2"/>
                <a:gd name="f56" fmla="*/ f53 1 100000"/>
                <a:gd name="f57" fmla="*/ f54 1 100000"/>
                <a:gd name="f58" fmla="sin 1 f55"/>
                <a:gd name="f59" fmla="*/ f52 f9 1"/>
                <a:gd name="f60" fmla="*/ f51 f35 1"/>
                <a:gd name="f61" fmla="+- f39 0 f57"/>
                <a:gd name="f62" fmla="+- 0 0 f58"/>
                <a:gd name="f63" fmla="*/ f59 1 2"/>
                <a:gd name="f64" fmla="*/ f57 f35 1"/>
                <a:gd name="f65" fmla="+- 0 0 f62"/>
                <a:gd name="f66" fmla="+- f18 f63 0"/>
                <a:gd name="f67" fmla="*/ f61 f35 1"/>
                <a:gd name="f68" fmla="*/ f65 f56 1"/>
                <a:gd name="f69" fmla="?: f66 4 2"/>
                <a:gd name="f70" fmla="?: f66 3 2"/>
                <a:gd name="f71" fmla="?: f66 f63 0"/>
                <a:gd name="f72" fmla="+- f51 0 f68"/>
                <a:gd name="f73" fmla="+- f51 f68 0"/>
                <a:gd name="f74" fmla="+- f18 f71 0"/>
                <a:gd name="f75" fmla="*/ f74 1 f63"/>
                <a:gd name="f76" fmla="*/ f72 f35 1"/>
                <a:gd name="f77" fmla="*/ f73 f35 1"/>
                <a:gd name="f78" fmla="*/ f75 f70 1"/>
                <a:gd name="f79" fmla="*/ f78 1 f9"/>
                <a:gd name="f80" fmla="+- f69 f79 0"/>
                <a:gd name="f81" fmla="*/ f44 f80 1"/>
                <a:gd name="f82" fmla="*/ f43 f80 1"/>
                <a:gd name="f83" fmla="*/ f81 1 24"/>
                <a:gd name="f84" fmla="*/ f82 1 24"/>
                <a:gd name="f85" fmla="+- f39 0 f83"/>
                <a:gd name="f86" fmla="+- f40 0 f84"/>
                <a:gd name="f87" fmla="*/ f83 f35 1"/>
                <a:gd name="f88" fmla="*/ f84 f35 1"/>
                <a:gd name="f89" fmla="*/ f85 f35 1"/>
                <a:gd name="f90" fmla="*/ f86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67" y="f77"/>
                </a:cxn>
                <a:cxn ang="f33">
                  <a:pos x="f64" y="f77"/>
                </a:cxn>
                <a:cxn ang="f34">
                  <a:pos x="f64" y="f76"/>
                </a:cxn>
                <a:cxn ang="f34">
                  <a:pos x="f67" y="f76"/>
                </a:cxn>
              </a:cxnLst>
              <a:rect l="f87" t="f88" r="f89" b="f90"/>
              <a:pathLst>
                <a:path>
                  <a:moveTo>
                    <a:pt x="f42" y="f60"/>
                  </a:moveTo>
                  <a:lnTo>
                    <a:pt x="f64" y="f76"/>
                  </a:lnTo>
                  <a:lnTo>
                    <a:pt x="f67" y="f76"/>
                  </a:lnTo>
                  <a:lnTo>
                    <a:pt x="f46" y="f60"/>
                  </a:lnTo>
                  <a:lnTo>
                    <a:pt x="f67" y="f77"/>
                  </a:lnTo>
                  <a:lnTo>
                    <a:pt x="f64" y="f77"/>
                  </a:lnTo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vert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03</a:t>
              </a:r>
            </a:p>
          </p:txBody>
        </p:sp>
        <p:sp>
          <p:nvSpPr>
            <p:cNvPr id="11" name="Rechteck 39">
              <a:extLst>
                <a:ext uri="{FF2B5EF4-FFF2-40B4-BE49-F238E27FC236}">
                  <a16:creationId xmlns:a16="http://schemas.microsoft.com/office/drawing/2014/main" id="{27F096A8-5A04-DB08-11F0-DAEA46574D25}"/>
                </a:ext>
              </a:extLst>
            </p:cNvPr>
            <p:cNvSpPr/>
            <p:nvPr/>
          </p:nvSpPr>
          <p:spPr>
            <a:xfrm>
              <a:off x="3661714" y="3508068"/>
              <a:ext cx="5669673" cy="423028"/>
            </a:xfrm>
            <a:prstGeom prst="rect">
              <a:avLst/>
            </a:pr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85725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000" b="0" i="0" u="none" strike="noStrike" kern="1200" cap="none" spc="0" baseline="0">
                  <a:solidFill>
                    <a:srgbClr val="262626"/>
                  </a:solidFill>
                  <a:uFillTx/>
                  <a:latin typeface="Calibri"/>
                </a:rPr>
                <a:t>Feeding Data</a:t>
              </a:r>
            </a:p>
          </p:txBody>
        </p:sp>
      </p:grpSp>
      <p:grpSp>
        <p:nvGrpSpPr>
          <p:cNvPr id="12" name="Gruppieren 40">
            <a:extLst>
              <a:ext uri="{FF2B5EF4-FFF2-40B4-BE49-F238E27FC236}">
                <a16:creationId xmlns:a16="http://schemas.microsoft.com/office/drawing/2014/main" id="{F4BF1C3E-DF00-1737-011B-56CB0FF5177C}"/>
              </a:ext>
            </a:extLst>
          </p:cNvPr>
          <p:cNvGrpSpPr/>
          <p:nvPr/>
        </p:nvGrpSpPr>
        <p:grpSpPr>
          <a:xfrm>
            <a:off x="2860609" y="4205617"/>
            <a:ext cx="6470778" cy="850236"/>
            <a:chOff x="2860609" y="4205617"/>
            <a:chExt cx="6470778" cy="850236"/>
          </a:xfrm>
        </p:grpSpPr>
        <p:sp>
          <p:nvSpPr>
            <p:cNvPr id="13" name="Sechseck 41">
              <a:extLst>
                <a:ext uri="{FF2B5EF4-FFF2-40B4-BE49-F238E27FC236}">
                  <a16:creationId xmlns:a16="http://schemas.microsoft.com/office/drawing/2014/main" id="{6435FD73-8510-B6CF-E389-9F8979411C77}"/>
                </a:ext>
              </a:extLst>
            </p:cNvPr>
            <p:cNvSpPr/>
            <p:nvPr/>
          </p:nvSpPr>
          <p:spPr>
            <a:xfrm rot="16200004">
              <a:off x="2807473" y="4258753"/>
              <a:ext cx="850236" cy="743964"/>
            </a:xfrm>
            <a:custGeom>
              <a:avLst>
                <a:gd name="f11" fmla="val 28577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1"/>
                <a:gd name="f10" fmla="val 115470"/>
                <a:gd name="f11" fmla="val 28577"/>
                <a:gd name="f12" fmla="+- 0 0 -180"/>
                <a:gd name="f13" fmla="+- 0 0 -360"/>
                <a:gd name="f14" fmla="abs f4"/>
                <a:gd name="f15" fmla="abs f5"/>
                <a:gd name="f16" fmla="abs f6"/>
                <a:gd name="f17" fmla="val f7"/>
                <a:gd name="f18" fmla="val f11"/>
                <a:gd name="f19" fmla="+- 3600000 f2 0"/>
                <a:gd name="f20" fmla="*/ f12 f1 1"/>
                <a:gd name="f21" fmla="*/ f13 f1 1"/>
                <a:gd name="f22" fmla="?: f14 f4 1"/>
                <a:gd name="f23" fmla="?: f15 f5 1"/>
                <a:gd name="f24" fmla="?: f16 f6 1"/>
                <a:gd name="f25" fmla="*/ f19 f8 1"/>
                <a:gd name="f26" fmla="*/ f20 1 f3"/>
                <a:gd name="f27" fmla="*/ f21 1 f3"/>
                <a:gd name="f28" fmla="*/ f22 1 21600"/>
                <a:gd name="f29" fmla="*/ f23 1 21600"/>
                <a:gd name="f30" fmla="*/ 21600 f22 1"/>
                <a:gd name="f31" fmla="*/ 21600 f23 1"/>
                <a:gd name="f32" fmla="*/ f25 1 f1"/>
                <a:gd name="f33" fmla="+- f26 0 f2"/>
                <a:gd name="f34" fmla="+- f27 0 f2"/>
                <a:gd name="f35" fmla="min f29 f28"/>
                <a:gd name="f36" fmla="*/ f30 1 f24"/>
                <a:gd name="f37" fmla="*/ f31 1 f24"/>
                <a:gd name="f38" fmla="+- 0 0 f32"/>
                <a:gd name="f39" fmla="val f36"/>
                <a:gd name="f40" fmla="val f37"/>
                <a:gd name="f41" fmla="+- 0 0 f38"/>
                <a:gd name="f42" fmla="*/ f17 f35 1"/>
                <a:gd name="f43" fmla="+- f40 0 f17"/>
                <a:gd name="f44" fmla="+- f39 0 f17"/>
                <a:gd name="f45" fmla="*/ f41 f1 1"/>
                <a:gd name="f46" fmla="*/ f39 f35 1"/>
                <a:gd name="f47" fmla="*/ f43 1 2"/>
                <a:gd name="f48" fmla="min f44 f43"/>
                <a:gd name="f49" fmla="*/ 50000 f44 1"/>
                <a:gd name="f50" fmla="*/ f45 1 f8"/>
                <a:gd name="f51" fmla="+- f17 f47 0"/>
                <a:gd name="f52" fmla="*/ f49 1 f48"/>
                <a:gd name="f53" fmla="*/ f47 f10 1"/>
                <a:gd name="f54" fmla="*/ f48 f18 1"/>
                <a:gd name="f55" fmla="+- f50 0 f2"/>
                <a:gd name="f56" fmla="*/ f53 1 100000"/>
                <a:gd name="f57" fmla="*/ f54 1 100000"/>
                <a:gd name="f58" fmla="sin 1 f55"/>
                <a:gd name="f59" fmla="*/ f52 f9 1"/>
                <a:gd name="f60" fmla="*/ f51 f35 1"/>
                <a:gd name="f61" fmla="+- f39 0 f57"/>
                <a:gd name="f62" fmla="+- 0 0 f58"/>
                <a:gd name="f63" fmla="*/ f59 1 2"/>
                <a:gd name="f64" fmla="*/ f57 f35 1"/>
                <a:gd name="f65" fmla="+- 0 0 f62"/>
                <a:gd name="f66" fmla="+- f18 f63 0"/>
                <a:gd name="f67" fmla="*/ f61 f35 1"/>
                <a:gd name="f68" fmla="*/ f65 f56 1"/>
                <a:gd name="f69" fmla="?: f66 4 2"/>
                <a:gd name="f70" fmla="?: f66 3 2"/>
                <a:gd name="f71" fmla="?: f66 f63 0"/>
                <a:gd name="f72" fmla="+- f51 0 f68"/>
                <a:gd name="f73" fmla="+- f51 f68 0"/>
                <a:gd name="f74" fmla="+- f18 f71 0"/>
                <a:gd name="f75" fmla="*/ f74 1 f63"/>
                <a:gd name="f76" fmla="*/ f72 f35 1"/>
                <a:gd name="f77" fmla="*/ f73 f35 1"/>
                <a:gd name="f78" fmla="*/ f75 f70 1"/>
                <a:gd name="f79" fmla="*/ f78 1 f9"/>
                <a:gd name="f80" fmla="+- f69 f79 0"/>
                <a:gd name="f81" fmla="*/ f44 f80 1"/>
                <a:gd name="f82" fmla="*/ f43 f80 1"/>
                <a:gd name="f83" fmla="*/ f81 1 24"/>
                <a:gd name="f84" fmla="*/ f82 1 24"/>
                <a:gd name="f85" fmla="+- f39 0 f83"/>
                <a:gd name="f86" fmla="+- f40 0 f84"/>
                <a:gd name="f87" fmla="*/ f83 f35 1"/>
                <a:gd name="f88" fmla="*/ f84 f35 1"/>
                <a:gd name="f89" fmla="*/ f85 f35 1"/>
                <a:gd name="f90" fmla="*/ f86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67" y="f77"/>
                </a:cxn>
                <a:cxn ang="f33">
                  <a:pos x="f64" y="f77"/>
                </a:cxn>
                <a:cxn ang="f34">
                  <a:pos x="f64" y="f76"/>
                </a:cxn>
                <a:cxn ang="f34">
                  <a:pos x="f67" y="f76"/>
                </a:cxn>
              </a:cxnLst>
              <a:rect l="f87" t="f88" r="f89" b="f90"/>
              <a:pathLst>
                <a:path>
                  <a:moveTo>
                    <a:pt x="f42" y="f60"/>
                  </a:moveTo>
                  <a:lnTo>
                    <a:pt x="f64" y="f76"/>
                  </a:lnTo>
                  <a:lnTo>
                    <a:pt x="f67" y="f76"/>
                  </a:lnTo>
                  <a:lnTo>
                    <a:pt x="f46" y="f60"/>
                  </a:lnTo>
                  <a:lnTo>
                    <a:pt x="f67" y="f77"/>
                  </a:lnTo>
                  <a:lnTo>
                    <a:pt x="f64" y="f77"/>
                  </a:lnTo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vert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04</a:t>
              </a:r>
            </a:p>
          </p:txBody>
        </p:sp>
        <p:sp>
          <p:nvSpPr>
            <p:cNvPr id="14" name="Rechteck 42">
              <a:extLst>
                <a:ext uri="{FF2B5EF4-FFF2-40B4-BE49-F238E27FC236}">
                  <a16:creationId xmlns:a16="http://schemas.microsoft.com/office/drawing/2014/main" id="{88DAB33B-8A1D-01F5-AD29-34B01AD44229}"/>
                </a:ext>
              </a:extLst>
            </p:cNvPr>
            <p:cNvSpPr/>
            <p:nvPr/>
          </p:nvSpPr>
          <p:spPr>
            <a:xfrm>
              <a:off x="3661714" y="4417548"/>
              <a:ext cx="5669673" cy="423028"/>
            </a:xfrm>
            <a:prstGeom prst="rect">
              <a:avLst/>
            </a:pr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85725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000" b="0" i="0" u="none" strike="noStrike" kern="1200" cap="none" spc="0" baseline="0">
                  <a:solidFill>
                    <a:srgbClr val="262626"/>
                  </a:solidFill>
                  <a:uFillTx/>
                  <a:latin typeface="Calibri"/>
                </a:rPr>
                <a:t>Results</a:t>
              </a:r>
            </a:p>
          </p:txBody>
        </p:sp>
      </p:grpSp>
      <p:grpSp>
        <p:nvGrpSpPr>
          <p:cNvPr id="15" name="Gruppieren 43">
            <a:extLst>
              <a:ext uri="{FF2B5EF4-FFF2-40B4-BE49-F238E27FC236}">
                <a16:creationId xmlns:a16="http://schemas.microsoft.com/office/drawing/2014/main" id="{8379C94B-3E0C-A7F8-6498-386D9AF0B8A9}"/>
              </a:ext>
            </a:extLst>
          </p:cNvPr>
          <p:cNvGrpSpPr/>
          <p:nvPr/>
        </p:nvGrpSpPr>
        <p:grpSpPr>
          <a:xfrm>
            <a:off x="2860609" y="5115098"/>
            <a:ext cx="6470778" cy="850236"/>
            <a:chOff x="2860609" y="5115098"/>
            <a:chExt cx="6470778" cy="850236"/>
          </a:xfrm>
        </p:grpSpPr>
        <p:sp>
          <p:nvSpPr>
            <p:cNvPr id="16" name="Sechseck 44">
              <a:extLst>
                <a:ext uri="{FF2B5EF4-FFF2-40B4-BE49-F238E27FC236}">
                  <a16:creationId xmlns:a16="http://schemas.microsoft.com/office/drawing/2014/main" id="{6B75C0A9-A9D7-7CE9-276E-EAD9B48A6A5C}"/>
                </a:ext>
              </a:extLst>
            </p:cNvPr>
            <p:cNvSpPr/>
            <p:nvPr/>
          </p:nvSpPr>
          <p:spPr>
            <a:xfrm rot="16200004">
              <a:off x="2807473" y="5168234"/>
              <a:ext cx="850236" cy="743964"/>
            </a:xfrm>
            <a:custGeom>
              <a:avLst>
                <a:gd name="f11" fmla="val 28577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1"/>
                <a:gd name="f10" fmla="val 115470"/>
                <a:gd name="f11" fmla="val 28577"/>
                <a:gd name="f12" fmla="+- 0 0 -180"/>
                <a:gd name="f13" fmla="+- 0 0 -360"/>
                <a:gd name="f14" fmla="abs f4"/>
                <a:gd name="f15" fmla="abs f5"/>
                <a:gd name="f16" fmla="abs f6"/>
                <a:gd name="f17" fmla="val f7"/>
                <a:gd name="f18" fmla="val f11"/>
                <a:gd name="f19" fmla="+- 3600000 f2 0"/>
                <a:gd name="f20" fmla="*/ f12 f1 1"/>
                <a:gd name="f21" fmla="*/ f13 f1 1"/>
                <a:gd name="f22" fmla="?: f14 f4 1"/>
                <a:gd name="f23" fmla="?: f15 f5 1"/>
                <a:gd name="f24" fmla="?: f16 f6 1"/>
                <a:gd name="f25" fmla="*/ f19 f8 1"/>
                <a:gd name="f26" fmla="*/ f20 1 f3"/>
                <a:gd name="f27" fmla="*/ f21 1 f3"/>
                <a:gd name="f28" fmla="*/ f22 1 21600"/>
                <a:gd name="f29" fmla="*/ f23 1 21600"/>
                <a:gd name="f30" fmla="*/ 21600 f22 1"/>
                <a:gd name="f31" fmla="*/ 21600 f23 1"/>
                <a:gd name="f32" fmla="*/ f25 1 f1"/>
                <a:gd name="f33" fmla="+- f26 0 f2"/>
                <a:gd name="f34" fmla="+- f27 0 f2"/>
                <a:gd name="f35" fmla="min f29 f28"/>
                <a:gd name="f36" fmla="*/ f30 1 f24"/>
                <a:gd name="f37" fmla="*/ f31 1 f24"/>
                <a:gd name="f38" fmla="+- 0 0 f32"/>
                <a:gd name="f39" fmla="val f36"/>
                <a:gd name="f40" fmla="val f37"/>
                <a:gd name="f41" fmla="+- 0 0 f38"/>
                <a:gd name="f42" fmla="*/ f17 f35 1"/>
                <a:gd name="f43" fmla="+- f40 0 f17"/>
                <a:gd name="f44" fmla="+- f39 0 f17"/>
                <a:gd name="f45" fmla="*/ f41 f1 1"/>
                <a:gd name="f46" fmla="*/ f39 f35 1"/>
                <a:gd name="f47" fmla="*/ f43 1 2"/>
                <a:gd name="f48" fmla="min f44 f43"/>
                <a:gd name="f49" fmla="*/ 50000 f44 1"/>
                <a:gd name="f50" fmla="*/ f45 1 f8"/>
                <a:gd name="f51" fmla="+- f17 f47 0"/>
                <a:gd name="f52" fmla="*/ f49 1 f48"/>
                <a:gd name="f53" fmla="*/ f47 f10 1"/>
                <a:gd name="f54" fmla="*/ f48 f18 1"/>
                <a:gd name="f55" fmla="+- f50 0 f2"/>
                <a:gd name="f56" fmla="*/ f53 1 100000"/>
                <a:gd name="f57" fmla="*/ f54 1 100000"/>
                <a:gd name="f58" fmla="sin 1 f55"/>
                <a:gd name="f59" fmla="*/ f52 f9 1"/>
                <a:gd name="f60" fmla="*/ f51 f35 1"/>
                <a:gd name="f61" fmla="+- f39 0 f57"/>
                <a:gd name="f62" fmla="+- 0 0 f58"/>
                <a:gd name="f63" fmla="*/ f59 1 2"/>
                <a:gd name="f64" fmla="*/ f57 f35 1"/>
                <a:gd name="f65" fmla="+- 0 0 f62"/>
                <a:gd name="f66" fmla="+- f18 f63 0"/>
                <a:gd name="f67" fmla="*/ f61 f35 1"/>
                <a:gd name="f68" fmla="*/ f65 f56 1"/>
                <a:gd name="f69" fmla="?: f66 4 2"/>
                <a:gd name="f70" fmla="?: f66 3 2"/>
                <a:gd name="f71" fmla="?: f66 f63 0"/>
                <a:gd name="f72" fmla="+- f51 0 f68"/>
                <a:gd name="f73" fmla="+- f51 f68 0"/>
                <a:gd name="f74" fmla="+- f18 f71 0"/>
                <a:gd name="f75" fmla="*/ f74 1 f63"/>
                <a:gd name="f76" fmla="*/ f72 f35 1"/>
                <a:gd name="f77" fmla="*/ f73 f35 1"/>
                <a:gd name="f78" fmla="*/ f75 f70 1"/>
                <a:gd name="f79" fmla="*/ f78 1 f9"/>
                <a:gd name="f80" fmla="+- f69 f79 0"/>
                <a:gd name="f81" fmla="*/ f44 f80 1"/>
                <a:gd name="f82" fmla="*/ f43 f80 1"/>
                <a:gd name="f83" fmla="*/ f81 1 24"/>
                <a:gd name="f84" fmla="*/ f82 1 24"/>
                <a:gd name="f85" fmla="+- f39 0 f83"/>
                <a:gd name="f86" fmla="+- f40 0 f84"/>
                <a:gd name="f87" fmla="*/ f83 f35 1"/>
                <a:gd name="f88" fmla="*/ f84 f35 1"/>
                <a:gd name="f89" fmla="*/ f85 f35 1"/>
                <a:gd name="f90" fmla="*/ f86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3">
                  <a:pos x="f67" y="f77"/>
                </a:cxn>
                <a:cxn ang="f33">
                  <a:pos x="f64" y="f77"/>
                </a:cxn>
                <a:cxn ang="f34">
                  <a:pos x="f64" y="f76"/>
                </a:cxn>
                <a:cxn ang="f34">
                  <a:pos x="f67" y="f76"/>
                </a:cxn>
              </a:cxnLst>
              <a:rect l="f87" t="f88" r="f89" b="f90"/>
              <a:pathLst>
                <a:path>
                  <a:moveTo>
                    <a:pt x="f42" y="f60"/>
                  </a:moveTo>
                  <a:lnTo>
                    <a:pt x="f64" y="f76"/>
                  </a:lnTo>
                  <a:lnTo>
                    <a:pt x="f67" y="f76"/>
                  </a:lnTo>
                  <a:lnTo>
                    <a:pt x="f46" y="f60"/>
                  </a:lnTo>
                  <a:lnTo>
                    <a:pt x="f67" y="f77"/>
                  </a:lnTo>
                  <a:lnTo>
                    <a:pt x="f64" y="f77"/>
                  </a:lnTo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vert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05</a:t>
              </a:r>
            </a:p>
          </p:txBody>
        </p:sp>
        <p:sp>
          <p:nvSpPr>
            <p:cNvPr id="17" name="Rechteck 45">
              <a:extLst>
                <a:ext uri="{FF2B5EF4-FFF2-40B4-BE49-F238E27FC236}">
                  <a16:creationId xmlns:a16="http://schemas.microsoft.com/office/drawing/2014/main" id="{0D6F17F7-C2A6-C28C-18B5-6632E5C31148}"/>
                </a:ext>
              </a:extLst>
            </p:cNvPr>
            <p:cNvSpPr/>
            <p:nvPr/>
          </p:nvSpPr>
          <p:spPr>
            <a:xfrm>
              <a:off x="3661714" y="5327038"/>
              <a:ext cx="5669673" cy="423028"/>
            </a:xfrm>
            <a:prstGeom prst="rect">
              <a:avLst/>
            </a:prstGeom>
            <a:solidFill>
              <a:srgbClr val="F2F2F2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85725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000" b="0" i="0" u="none" strike="noStrike" kern="1200" cap="none" spc="0" baseline="0">
                  <a:solidFill>
                    <a:srgbClr val="262626"/>
                  </a:solidFill>
                  <a:uFillTx/>
                  <a:latin typeface="Calibri"/>
                </a:rPr>
                <a:t>Conclusion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3">
            <a:extLst>
              <a:ext uri="{FF2B5EF4-FFF2-40B4-BE49-F238E27FC236}">
                <a16:creationId xmlns:a16="http://schemas.microsoft.com/office/drawing/2014/main" id="{414F622B-5C54-2F84-9E3E-A6B2F77C37A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>
                <a:solidFill>
                  <a:srgbClr val="4BB91E"/>
                </a:solidFill>
              </a:rPr>
              <a:t>Problem</a:t>
            </a:r>
            <a:endParaRPr lang="en-US"/>
          </a:p>
        </p:txBody>
      </p:sp>
      <p:sp>
        <p:nvSpPr>
          <p:cNvPr id="3" name="Textplatzhalter 4">
            <a:extLst>
              <a:ext uri="{FF2B5EF4-FFF2-40B4-BE49-F238E27FC236}">
                <a16:creationId xmlns:a16="http://schemas.microsoft.com/office/drawing/2014/main" id="{BA36F63D-F61B-272A-00CC-7101BD2EDFD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19345" y="2039459"/>
            <a:ext cx="1153296" cy="1065687"/>
          </a:xfrm>
        </p:spPr>
        <p:txBody>
          <a:bodyPr anchor="ctr" anchorCtr="1">
            <a:noAutofit/>
          </a:bodyPr>
          <a:lstStyle/>
          <a:p>
            <a:pPr marL="0" lvl="0" indent="0" algn="ctr">
              <a:buNone/>
            </a:pPr>
            <a:r>
              <a:rPr lang="en-US" sz="5200">
                <a:solidFill>
                  <a:srgbClr val="FFFFFF"/>
                </a:solidFill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4061A0-6899-1A3C-A16A-53464B1A05F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spc="100">
                <a:solidFill>
                  <a:srgbClr val="4BB91E"/>
                </a:solidFill>
              </a:rPr>
              <a:t>Integration tests don’t adapt</a:t>
            </a:r>
          </a:p>
        </p:txBody>
      </p:sp>
      <p:sp>
        <p:nvSpPr>
          <p:cNvPr id="3" name="Textplatzhalter 20">
            <a:extLst>
              <a:ext uri="{FF2B5EF4-FFF2-40B4-BE49-F238E27FC236}">
                <a16:creationId xmlns:a16="http://schemas.microsoft.com/office/drawing/2014/main" id="{B7FD93AD-6B6C-3B44-5649-1AFEF13974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35931" y="1392786"/>
            <a:ext cx="6879268" cy="2712485"/>
          </a:xfrm>
        </p:spPr>
        <p:txBody>
          <a:bodyPr/>
          <a:lstStyle/>
          <a:p>
            <a:pPr marL="285750" lvl="0" indent="-285750"/>
            <a:r>
              <a:rPr lang="en-GB"/>
              <a:t>Integration tests need maintenance once written when something changes in the UI</a:t>
            </a:r>
          </a:p>
          <a:p>
            <a:pPr marL="285750" lvl="0" indent="-285750"/>
            <a:r>
              <a:rPr lang="en-GB"/>
              <a:t>Writing integration tests is tedious and time consuming</a:t>
            </a:r>
          </a:p>
        </p:txBody>
      </p:sp>
      <p:pic>
        <p:nvPicPr>
          <p:cNvPr id="4" name="Picture 20" descr="Picture 20">
            <a:extLst>
              <a:ext uri="{FF2B5EF4-FFF2-40B4-BE49-F238E27FC236}">
                <a16:creationId xmlns:a16="http://schemas.microsoft.com/office/drawing/2014/main" id="{012CD809-FD29-6962-9513-90FB572FF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8835" y="1041519"/>
            <a:ext cx="3082497" cy="547999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3">
            <a:extLst>
              <a:ext uri="{FF2B5EF4-FFF2-40B4-BE49-F238E27FC236}">
                <a16:creationId xmlns:a16="http://schemas.microsoft.com/office/drawing/2014/main" id="{2A6EF8E7-6CEE-F34D-882A-80F4CC9885C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>
                <a:solidFill>
                  <a:srgbClr val="4BB91E"/>
                </a:solidFill>
              </a:rPr>
              <a:t>Concept</a:t>
            </a:r>
            <a:endParaRPr lang="en-US"/>
          </a:p>
        </p:txBody>
      </p:sp>
      <p:sp>
        <p:nvSpPr>
          <p:cNvPr id="3" name="Textplatzhalter 4">
            <a:extLst>
              <a:ext uri="{FF2B5EF4-FFF2-40B4-BE49-F238E27FC236}">
                <a16:creationId xmlns:a16="http://schemas.microsoft.com/office/drawing/2014/main" id="{30D8FECA-457A-3BB5-852C-4E6E3293BF0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19345" y="2039459"/>
            <a:ext cx="1153296" cy="1065687"/>
          </a:xfrm>
        </p:spPr>
        <p:txBody>
          <a:bodyPr anchor="ctr" anchorCtr="1">
            <a:noAutofit/>
          </a:bodyPr>
          <a:lstStyle/>
          <a:p>
            <a:pPr marL="0" lvl="0" indent="0" algn="ctr">
              <a:buNone/>
            </a:pPr>
            <a:r>
              <a:rPr lang="en-US" sz="5200">
                <a:solidFill>
                  <a:srgbClr val="FFFFFF"/>
                </a:solidFill>
              </a:rPr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06265B-5677-D652-A98E-8CBA002698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3531" y="249676"/>
            <a:ext cx="11344942" cy="860358"/>
          </a:xfrm>
        </p:spPr>
        <p:txBody>
          <a:bodyPr/>
          <a:lstStyle/>
          <a:p>
            <a:pPr lvl="0"/>
            <a:r>
              <a:rPr lang="en-GB" spc="100">
                <a:solidFill>
                  <a:srgbClr val="4BB91E"/>
                </a:solidFill>
              </a:rPr>
              <a:t>Let’s use AI!</a:t>
            </a:r>
          </a:p>
        </p:txBody>
      </p:sp>
      <p:pic>
        <p:nvPicPr>
          <p:cNvPr id="3" name="Picture 20" descr="Picture 20">
            <a:extLst>
              <a:ext uri="{FF2B5EF4-FFF2-40B4-BE49-F238E27FC236}">
                <a16:creationId xmlns:a16="http://schemas.microsoft.com/office/drawing/2014/main" id="{74026C8A-6334-5647-B24E-63E812CE1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26" y="1110035"/>
            <a:ext cx="2157343" cy="383527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4" name="Rounded Rectangle 4">
            <a:extLst>
              <a:ext uri="{FF2B5EF4-FFF2-40B4-BE49-F238E27FC236}">
                <a16:creationId xmlns:a16="http://schemas.microsoft.com/office/drawing/2014/main" id="{3C2A0649-1955-17B4-D440-7F038B74BBDD}"/>
              </a:ext>
            </a:extLst>
          </p:cNvPr>
          <p:cNvGrpSpPr/>
          <p:nvPr/>
        </p:nvGrpSpPr>
        <p:grpSpPr>
          <a:xfrm>
            <a:off x="1171959" y="5132920"/>
            <a:ext cx="2666500" cy="1230087"/>
            <a:chOff x="1171959" y="5132920"/>
            <a:chExt cx="2666500" cy="1230087"/>
          </a:xfrm>
        </p:grpSpPr>
        <p:sp>
          <p:nvSpPr>
            <p:cNvPr id="5" name="Rounded Rectangle">
              <a:extLst>
                <a:ext uri="{FF2B5EF4-FFF2-40B4-BE49-F238E27FC236}">
                  <a16:creationId xmlns:a16="http://schemas.microsoft.com/office/drawing/2014/main" id="{A2B0D852-D3D0-7331-8B59-62AF1D67A27D}"/>
                </a:ext>
              </a:extLst>
            </p:cNvPr>
            <p:cNvSpPr/>
            <p:nvPr/>
          </p:nvSpPr>
          <p:spPr>
            <a:xfrm>
              <a:off x="1171959" y="5132920"/>
              <a:ext cx="2666500" cy="1230087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horz" wrap="square" lIns="45720" tIns="45720" rIns="4572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endParaRPr lang="en-DE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6" name="Promt:…">
              <a:extLst>
                <a:ext uri="{FF2B5EF4-FFF2-40B4-BE49-F238E27FC236}">
                  <a16:creationId xmlns:a16="http://schemas.microsoft.com/office/drawing/2014/main" id="{AE3E6993-CA99-57D2-35A1-19D7673CFADB}"/>
                </a:ext>
              </a:extLst>
            </p:cNvPr>
            <p:cNvSpPr txBox="1"/>
            <p:nvPr/>
          </p:nvSpPr>
          <p:spPr>
            <a:xfrm>
              <a:off x="1277727" y="5424798"/>
              <a:ext cx="2454962" cy="646331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r>
                <a:rPr lang="en-GB" sz="1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Prompt</a:t>
              </a:r>
              <a:r>
                <a:rPr lang="en-GB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:</a:t>
              </a:r>
            </a:p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r>
                <a:rPr lang="en-GB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</a:rPr>
                <a:t>Click on settings button</a:t>
              </a:r>
            </a:p>
          </p:txBody>
        </p:sp>
      </p:grpSp>
      <p:grpSp>
        <p:nvGrpSpPr>
          <p:cNvPr id="7" name="Rounded Rectangle 5">
            <a:extLst>
              <a:ext uri="{FF2B5EF4-FFF2-40B4-BE49-F238E27FC236}">
                <a16:creationId xmlns:a16="http://schemas.microsoft.com/office/drawing/2014/main" id="{E5AF1C4F-5E23-2176-38EC-BC55A02E85C5}"/>
              </a:ext>
            </a:extLst>
          </p:cNvPr>
          <p:cNvGrpSpPr/>
          <p:nvPr/>
        </p:nvGrpSpPr>
        <p:grpSpPr>
          <a:xfrm>
            <a:off x="3322170" y="2412635"/>
            <a:ext cx="2666500" cy="1230087"/>
            <a:chOff x="3322170" y="2412635"/>
            <a:chExt cx="2666500" cy="1230087"/>
          </a:xfrm>
        </p:grpSpPr>
        <p:sp>
          <p:nvSpPr>
            <p:cNvPr id="8" name="Rounded Rectangle">
              <a:extLst>
                <a:ext uri="{FF2B5EF4-FFF2-40B4-BE49-F238E27FC236}">
                  <a16:creationId xmlns:a16="http://schemas.microsoft.com/office/drawing/2014/main" id="{CE13FB13-5AC0-1358-7B86-73635710A831}"/>
                </a:ext>
              </a:extLst>
            </p:cNvPr>
            <p:cNvSpPr/>
            <p:nvPr/>
          </p:nvSpPr>
          <p:spPr>
            <a:xfrm>
              <a:off x="3322170" y="2412635"/>
              <a:ext cx="2666500" cy="1230087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horz" wrap="square" lIns="45720" tIns="45720" rIns="4572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endParaRPr lang="en-DE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9" name="AI identifies all buttons with their positions on screen">
              <a:extLst>
                <a:ext uri="{FF2B5EF4-FFF2-40B4-BE49-F238E27FC236}">
                  <a16:creationId xmlns:a16="http://schemas.microsoft.com/office/drawing/2014/main" id="{CEB65320-DBD8-C30F-C04A-EDA44255FB61}"/>
                </a:ext>
              </a:extLst>
            </p:cNvPr>
            <p:cNvSpPr txBox="1"/>
            <p:nvPr/>
          </p:nvSpPr>
          <p:spPr>
            <a:xfrm>
              <a:off x="3427939" y="2569025"/>
              <a:ext cx="2454962" cy="91728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AI identifies all buttons with their positions on screen</a:t>
              </a:r>
            </a:p>
          </p:txBody>
        </p:sp>
      </p:grpSp>
      <p:grpSp>
        <p:nvGrpSpPr>
          <p:cNvPr id="10" name="Rounded Rectangle 6">
            <a:extLst>
              <a:ext uri="{FF2B5EF4-FFF2-40B4-BE49-F238E27FC236}">
                <a16:creationId xmlns:a16="http://schemas.microsoft.com/office/drawing/2014/main" id="{96F12DBF-C05F-0F60-802A-5CF496967FF5}"/>
              </a:ext>
            </a:extLst>
          </p:cNvPr>
          <p:cNvGrpSpPr/>
          <p:nvPr/>
        </p:nvGrpSpPr>
        <p:grpSpPr>
          <a:xfrm>
            <a:off x="6203335" y="2412452"/>
            <a:ext cx="2666500" cy="1230087"/>
            <a:chOff x="6203335" y="2412452"/>
            <a:chExt cx="2666500" cy="1230087"/>
          </a:xfrm>
        </p:grpSpPr>
        <p:sp>
          <p:nvSpPr>
            <p:cNvPr id="11" name="Rounded Rectangle">
              <a:extLst>
                <a:ext uri="{FF2B5EF4-FFF2-40B4-BE49-F238E27FC236}">
                  <a16:creationId xmlns:a16="http://schemas.microsoft.com/office/drawing/2014/main" id="{B70745A8-26E5-A88E-84E0-5A074BF87D6D}"/>
                </a:ext>
              </a:extLst>
            </p:cNvPr>
            <p:cNvSpPr/>
            <p:nvPr/>
          </p:nvSpPr>
          <p:spPr>
            <a:xfrm>
              <a:off x="6203335" y="2412452"/>
              <a:ext cx="2666500" cy="1230087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4BB91E"/>
            </a:solidFill>
            <a:ln cap="flat">
              <a:noFill/>
              <a:prstDash val="solid"/>
            </a:ln>
          </p:spPr>
          <p:txBody>
            <a:bodyPr vert="horz" wrap="square" lIns="45720" tIns="45720" rIns="4572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endParaRPr lang="en-DE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12" name="AI identifies the button that is meant">
              <a:extLst>
                <a:ext uri="{FF2B5EF4-FFF2-40B4-BE49-F238E27FC236}">
                  <a16:creationId xmlns:a16="http://schemas.microsoft.com/office/drawing/2014/main" id="{A99CE0A8-19EF-C590-7C54-BD60BA5117B8}"/>
                </a:ext>
              </a:extLst>
            </p:cNvPr>
            <p:cNvSpPr txBox="1"/>
            <p:nvPr/>
          </p:nvSpPr>
          <p:spPr>
            <a:xfrm>
              <a:off x="6309103" y="2715082"/>
              <a:ext cx="2454962" cy="625193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AI identifies the button that is meant</a:t>
              </a:r>
            </a:p>
          </p:txBody>
        </p:sp>
      </p:grpSp>
      <p:grpSp>
        <p:nvGrpSpPr>
          <p:cNvPr id="13" name="Rounded Rectangle 7">
            <a:extLst>
              <a:ext uri="{FF2B5EF4-FFF2-40B4-BE49-F238E27FC236}">
                <a16:creationId xmlns:a16="http://schemas.microsoft.com/office/drawing/2014/main" id="{7682F9A0-4595-F95B-EFE0-FCFDBDEE3573}"/>
              </a:ext>
            </a:extLst>
          </p:cNvPr>
          <p:cNvGrpSpPr/>
          <p:nvPr/>
        </p:nvGrpSpPr>
        <p:grpSpPr>
          <a:xfrm>
            <a:off x="9084509" y="2412635"/>
            <a:ext cx="2666500" cy="1230087"/>
            <a:chOff x="9084509" y="2412635"/>
            <a:chExt cx="2666500" cy="1230087"/>
          </a:xfrm>
        </p:grpSpPr>
        <p:sp>
          <p:nvSpPr>
            <p:cNvPr id="14" name="Rounded Rectangle">
              <a:extLst>
                <a:ext uri="{FF2B5EF4-FFF2-40B4-BE49-F238E27FC236}">
                  <a16:creationId xmlns:a16="http://schemas.microsoft.com/office/drawing/2014/main" id="{6E1CCF8A-E070-8F3F-E670-31E760105D39}"/>
                </a:ext>
              </a:extLst>
            </p:cNvPr>
            <p:cNvSpPr/>
            <p:nvPr/>
          </p:nvSpPr>
          <p:spPr>
            <a:xfrm>
              <a:off x="9084509" y="2412635"/>
              <a:ext cx="2666500" cy="1230087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FFBA00"/>
            </a:solidFill>
            <a:ln cap="flat">
              <a:noFill/>
              <a:prstDash val="solid"/>
            </a:ln>
          </p:spPr>
          <p:txBody>
            <a:bodyPr vert="horz" wrap="square" lIns="45720" tIns="45720" rIns="4572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FFFFFF"/>
                  </a:solidFill>
                  <a:uFillTx/>
                </a:defRPr>
              </a:pPr>
              <a:endParaRPr lang="en-DE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15" name="Position for a click is sent back to Unity">
              <a:extLst>
                <a:ext uri="{FF2B5EF4-FFF2-40B4-BE49-F238E27FC236}">
                  <a16:creationId xmlns:a16="http://schemas.microsoft.com/office/drawing/2014/main" id="{931BBA6C-AFD0-0C51-1FDA-9A23A9BBE504}"/>
                </a:ext>
              </a:extLst>
            </p:cNvPr>
            <p:cNvSpPr txBox="1"/>
            <p:nvPr/>
          </p:nvSpPr>
          <p:spPr>
            <a:xfrm>
              <a:off x="9190277" y="2715082"/>
              <a:ext cx="2454962" cy="625193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rPr>
                <a:t>Position for a click is sent back to Unity</a:t>
              </a:r>
            </a:p>
          </p:txBody>
        </p:sp>
      </p:grpSp>
      <p:sp>
        <p:nvSpPr>
          <p:cNvPr id="16" name="Elbow Connector 18">
            <a:extLst>
              <a:ext uri="{FF2B5EF4-FFF2-40B4-BE49-F238E27FC236}">
                <a16:creationId xmlns:a16="http://schemas.microsoft.com/office/drawing/2014/main" id="{D6C5D3A1-7774-A7E9-CB14-01593474A220}"/>
              </a:ext>
            </a:extLst>
          </p:cNvPr>
          <p:cNvSpPr/>
          <p:nvPr/>
        </p:nvSpPr>
        <p:spPr>
          <a:xfrm>
            <a:off x="2632713" y="3026407"/>
            <a:ext cx="688342" cy="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688340"/>
              <a:gd name="f7" fmla="+- 0 0 -90"/>
              <a:gd name="f8" fmla="+- 0 0 -180"/>
              <a:gd name="f9" fmla="+- 0 0 -270"/>
              <a:gd name="f10" fmla="+- 0 0 -360"/>
              <a:gd name="f11" fmla="*/ f3 1 688340"/>
              <a:gd name="f12" fmla="*/ f4 1 0"/>
              <a:gd name="f13" fmla="val f5"/>
              <a:gd name="f14" fmla="val f6"/>
              <a:gd name="f15" fmla="*/ f7 f0 1"/>
              <a:gd name="f16" fmla="*/ f8 f0 1"/>
              <a:gd name="f17" fmla="*/ f9 f0 1"/>
              <a:gd name="f18" fmla="*/ f10 f0 1"/>
              <a:gd name="f19" fmla="+- f13 0 f13"/>
              <a:gd name="f20" fmla="+- f14 0 f13"/>
              <a:gd name="f21" fmla="*/ f15 1 f2"/>
              <a:gd name="f22" fmla="*/ f16 1 f2"/>
              <a:gd name="f23" fmla="*/ f17 1 f2"/>
              <a:gd name="f24" fmla="*/ f18 1 f2"/>
              <a:gd name="f25" fmla="*/ f20 1 688340"/>
              <a:gd name="f26" fmla="*/ f19 1 0"/>
              <a:gd name="f27" fmla="+- f21 0 f1"/>
              <a:gd name="f28" fmla="+- f22 0 f1"/>
              <a:gd name="f29" fmla="+- f23 0 f1"/>
              <a:gd name="f30" fmla="+- f24 0 f1"/>
              <a:gd name="f31" fmla="*/ 344170 1 f25"/>
              <a:gd name="f32" fmla="*/ 1 1 f26"/>
              <a:gd name="f33" fmla="*/ 0 1 f25"/>
              <a:gd name="f34" fmla="*/ 688340 1 f25"/>
              <a:gd name="f35" fmla="*/ 0 1 f26"/>
              <a:gd name="f36" fmla="*/ f33 f11 1"/>
              <a:gd name="f37" fmla="*/ f34 f11 1"/>
              <a:gd name="f38" fmla="*/ f32 f12 1"/>
              <a:gd name="f39" fmla="*/ f35 f12 1"/>
              <a:gd name="f40" fmla="*/ f31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40" y="f38"/>
              </a:cxn>
              <a:cxn ang="f28">
                <a:pos x="f40" y="f38"/>
              </a:cxn>
              <a:cxn ang="f29">
                <a:pos x="f40" y="f38"/>
              </a:cxn>
              <a:cxn ang="f30">
                <a:pos x="f40" y="f38"/>
              </a:cxn>
            </a:cxnLst>
            <a:rect l="f36" t="f39" r="f37" b="f38"/>
            <a:pathLst>
              <a:path w="688340">
                <a:moveTo>
                  <a:pt x="f5" y="f5"/>
                </a:moveTo>
                <a:lnTo>
                  <a:pt x="f6" y="f5"/>
                </a:lnTo>
              </a:path>
            </a:pathLst>
          </a:custGeom>
          <a:noFill/>
          <a:ln w="6345" cap="flat">
            <a:solidFill>
              <a:srgbClr val="4BB91E"/>
            </a:solidFill>
            <a:prstDash val="solid"/>
            <a:miter/>
            <a:tailEnd type="arrow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262626"/>
              </a:solidFill>
              <a:uFillTx/>
              <a:latin typeface="Calibri"/>
            </a:endParaRPr>
          </a:p>
        </p:txBody>
      </p:sp>
      <p:sp>
        <p:nvSpPr>
          <p:cNvPr id="17" name="Elbow Connector 19">
            <a:extLst>
              <a:ext uri="{FF2B5EF4-FFF2-40B4-BE49-F238E27FC236}">
                <a16:creationId xmlns:a16="http://schemas.microsoft.com/office/drawing/2014/main" id="{C908983B-0CD9-2E1C-B0BA-4645F384BEB9}"/>
              </a:ext>
            </a:extLst>
          </p:cNvPr>
          <p:cNvSpPr/>
          <p:nvPr/>
        </p:nvSpPr>
        <p:spPr>
          <a:xfrm>
            <a:off x="3837937" y="3642356"/>
            <a:ext cx="3698245" cy="210439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+- 0 0 -90"/>
              <a:gd name="f8" fmla="+- 0 0 -180"/>
              <a:gd name="f9" fmla="+- 0 0 -270"/>
              <a:gd name="f10" fmla="+- 0 0 -360"/>
              <a:gd name="f11" fmla="*/ f3 1 21600"/>
              <a:gd name="f12" fmla="*/ f4 1 21600"/>
              <a:gd name="f13" fmla="val f5"/>
              <a:gd name="f14" fmla="val f6"/>
              <a:gd name="f15" fmla="*/ f7 f0 1"/>
              <a:gd name="f16" fmla="*/ f8 f0 1"/>
              <a:gd name="f17" fmla="*/ f9 f0 1"/>
              <a:gd name="f18" fmla="*/ f10 f0 1"/>
              <a:gd name="f19" fmla="+- f14 0 f13"/>
              <a:gd name="f20" fmla="*/ f15 1 f2"/>
              <a:gd name="f21" fmla="*/ f16 1 f2"/>
              <a:gd name="f22" fmla="*/ f17 1 f2"/>
              <a:gd name="f23" fmla="*/ f18 1 f2"/>
              <a:gd name="f24" fmla="*/ f19 1 2"/>
              <a:gd name="f25" fmla="*/ f19 1 21600"/>
              <a:gd name="f26" fmla="+- f20 0 f1"/>
              <a:gd name="f27" fmla="+- f21 0 f1"/>
              <a:gd name="f28" fmla="+- f22 0 f1"/>
              <a:gd name="f29" fmla="+- f23 0 f1"/>
              <a:gd name="f30" fmla="*/ f24 1 f25"/>
              <a:gd name="f31" fmla="*/ 0 1 f25"/>
              <a:gd name="f32" fmla="*/ f14 1 f25"/>
              <a:gd name="f33" fmla="*/ f31 f11 1"/>
              <a:gd name="f34" fmla="*/ f32 f11 1"/>
              <a:gd name="f35" fmla="*/ f32 f12 1"/>
              <a:gd name="f36" fmla="*/ f31 f12 1"/>
              <a:gd name="f37" fmla="*/ f30 f11 1"/>
              <a:gd name="f38" fmla="*/ f30 f1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6">
                <a:pos x="f37" y="f38"/>
              </a:cxn>
              <a:cxn ang="f27">
                <a:pos x="f37" y="f38"/>
              </a:cxn>
              <a:cxn ang="f28">
                <a:pos x="f37" y="f38"/>
              </a:cxn>
              <a:cxn ang="f29">
                <a:pos x="f37" y="f38"/>
              </a:cxn>
            </a:cxnLst>
            <a:rect l="f33" t="f36" r="f34" b="f35"/>
            <a:pathLst>
              <a:path w="21600" h="21600">
                <a:moveTo>
                  <a:pt x="f5" y="f6"/>
                </a:moveTo>
                <a:lnTo>
                  <a:pt x="f6" y="f6"/>
                </a:lnTo>
                <a:lnTo>
                  <a:pt x="f6" y="f5"/>
                </a:lnTo>
              </a:path>
            </a:pathLst>
          </a:custGeom>
          <a:noFill/>
          <a:ln w="6345" cap="flat">
            <a:solidFill>
              <a:srgbClr val="4BB91E"/>
            </a:solidFill>
            <a:prstDash val="solid"/>
            <a:miter/>
            <a:tailEnd type="arrow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DE" sz="1800" b="0" i="0" u="none" strike="noStrike" kern="1200" cap="none" spc="0" baseline="0">
              <a:solidFill>
                <a:srgbClr val="262626"/>
              </a:solidFill>
              <a:uFillTx/>
              <a:latin typeface="Calibri"/>
            </a:endParaRPr>
          </a:p>
        </p:txBody>
      </p:sp>
      <p:grpSp>
        <p:nvGrpSpPr>
          <p:cNvPr id="18" name="Group 41">
            <a:extLst>
              <a:ext uri="{FF2B5EF4-FFF2-40B4-BE49-F238E27FC236}">
                <a16:creationId xmlns:a16="http://schemas.microsoft.com/office/drawing/2014/main" id="{487C056F-5063-352D-C12A-092A13526F0C}"/>
              </a:ext>
            </a:extLst>
          </p:cNvPr>
          <p:cNvGrpSpPr/>
          <p:nvPr/>
        </p:nvGrpSpPr>
        <p:grpSpPr>
          <a:xfrm>
            <a:off x="3944355" y="1728920"/>
            <a:ext cx="7184459" cy="653914"/>
            <a:chOff x="3944355" y="1728920"/>
            <a:chExt cx="7184459" cy="653914"/>
          </a:xfrm>
        </p:grpSpPr>
        <p:sp>
          <p:nvSpPr>
            <p:cNvPr id="19" name="Titel 1">
              <a:extLst>
                <a:ext uri="{FF2B5EF4-FFF2-40B4-BE49-F238E27FC236}">
                  <a16:creationId xmlns:a16="http://schemas.microsoft.com/office/drawing/2014/main" id="{27D47B50-131F-03D5-99B9-5A43F358D89C}"/>
                </a:ext>
              </a:extLst>
            </p:cNvPr>
            <p:cNvSpPr txBox="1"/>
            <p:nvPr/>
          </p:nvSpPr>
          <p:spPr>
            <a:xfrm>
              <a:off x="3944355" y="1728920"/>
              <a:ext cx="1422120" cy="653914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DE" sz="4400" b="1" i="0" u="none" strike="noStrike" kern="1200" cap="all" spc="120" baseline="0">
                  <a:solidFill>
                    <a:srgbClr val="4BB91E"/>
                  </a:solidFill>
                  <a:uFillTx/>
                  <a:latin typeface="Calibri"/>
                </a:rPr>
                <a:t>1</a:t>
              </a:r>
            </a:p>
          </p:txBody>
        </p:sp>
        <p:sp>
          <p:nvSpPr>
            <p:cNvPr id="20" name="Titel 1">
              <a:extLst>
                <a:ext uri="{FF2B5EF4-FFF2-40B4-BE49-F238E27FC236}">
                  <a16:creationId xmlns:a16="http://schemas.microsoft.com/office/drawing/2014/main" id="{78C9A186-056D-92D6-3A74-31586602F9B2}"/>
                </a:ext>
              </a:extLst>
            </p:cNvPr>
            <p:cNvSpPr txBox="1"/>
            <p:nvPr/>
          </p:nvSpPr>
          <p:spPr>
            <a:xfrm>
              <a:off x="9706694" y="1728920"/>
              <a:ext cx="1422120" cy="653914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DE" sz="4400" b="1" i="0" u="none" strike="noStrike" kern="1200" cap="all" spc="120" baseline="0">
                  <a:solidFill>
                    <a:srgbClr val="FFBA00"/>
                  </a:solidFill>
                  <a:uFillTx/>
                  <a:latin typeface="Calibri"/>
                </a:rPr>
                <a:t>3</a:t>
              </a:r>
            </a:p>
          </p:txBody>
        </p:sp>
        <p:sp>
          <p:nvSpPr>
            <p:cNvPr id="21" name="Titel 1">
              <a:extLst>
                <a:ext uri="{FF2B5EF4-FFF2-40B4-BE49-F238E27FC236}">
                  <a16:creationId xmlns:a16="http://schemas.microsoft.com/office/drawing/2014/main" id="{9F1A0151-596B-E222-49E4-21DEE99B2FC7}"/>
                </a:ext>
              </a:extLst>
            </p:cNvPr>
            <p:cNvSpPr txBox="1"/>
            <p:nvPr/>
          </p:nvSpPr>
          <p:spPr>
            <a:xfrm>
              <a:off x="6825520" y="1728920"/>
              <a:ext cx="1422120" cy="653914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45720" tIns="45720" rIns="45720" bIns="45720" anchor="ctr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DE" sz="4400" b="1" i="0" u="none" strike="noStrike" kern="1200" cap="all" spc="120" baseline="0">
                  <a:solidFill>
                    <a:srgbClr val="4BB91E"/>
                  </a:solidFill>
                  <a:uFillTx/>
                  <a:latin typeface="Calibri"/>
                </a:rPr>
                <a:t>2</a:t>
              </a:r>
            </a:p>
          </p:txBody>
        </p:sp>
      </p:grpSp>
      <p:cxnSp>
        <p:nvCxnSpPr>
          <p:cNvPr id="22" name="Elbow Connector 2">
            <a:extLst>
              <a:ext uri="{FF2B5EF4-FFF2-40B4-BE49-F238E27FC236}">
                <a16:creationId xmlns:a16="http://schemas.microsoft.com/office/drawing/2014/main" id="{0CC016F3-0DB2-2A91-8ECD-DBE600ADAD1D}"/>
              </a:ext>
            </a:extLst>
          </p:cNvPr>
          <p:cNvCxnSpPr>
            <a:stCxn id="8" idx="1"/>
            <a:endCxn id="11" idx="3"/>
          </p:cNvCxnSpPr>
          <p:nvPr/>
        </p:nvCxnSpPr>
        <p:spPr>
          <a:xfrm flipV="1">
            <a:off x="5988670" y="3027496"/>
            <a:ext cx="214665" cy="183"/>
          </a:xfrm>
          <a:prstGeom prst="bentConnector3">
            <a:avLst>
              <a:gd name="adj1" fmla="val 50000"/>
            </a:avLst>
          </a:prstGeom>
          <a:noFill/>
          <a:ln w="6345" cap="flat">
            <a:solidFill>
              <a:srgbClr val="4BB91E"/>
            </a:solidFill>
            <a:prstDash val="solid"/>
            <a:miter/>
            <a:tailEnd type="arrow"/>
          </a:ln>
        </p:spPr>
      </p:cxnSp>
      <p:cxnSp>
        <p:nvCxnSpPr>
          <p:cNvPr id="23" name="Elbow Connector 7">
            <a:extLst>
              <a:ext uri="{FF2B5EF4-FFF2-40B4-BE49-F238E27FC236}">
                <a16:creationId xmlns:a16="http://schemas.microsoft.com/office/drawing/2014/main" id="{13B4B789-E5CD-0E82-2D9F-875B2F01A65D}"/>
              </a:ext>
            </a:extLst>
          </p:cNvPr>
          <p:cNvCxnSpPr>
            <a:stCxn id="11" idx="1"/>
            <a:endCxn id="14" idx="3"/>
          </p:cNvCxnSpPr>
          <p:nvPr/>
        </p:nvCxnSpPr>
        <p:spPr>
          <a:xfrm>
            <a:off x="8869835" y="3027496"/>
            <a:ext cx="214674" cy="183"/>
          </a:xfrm>
          <a:prstGeom prst="bentConnector3">
            <a:avLst>
              <a:gd name="adj1" fmla="val 50000"/>
            </a:avLst>
          </a:prstGeom>
          <a:noFill/>
          <a:ln w="6345" cap="flat">
            <a:solidFill>
              <a:srgbClr val="4BB91E"/>
            </a:solidFill>
            <a:prstDash val="solid"/>
            <a:miter/>
            <a:tailEnd type="arrow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3">
            <a:extLst>
              <a:ext uri="{FF2B5EF4-FFF2-40B4-BE49-F238E27FC236}">
                <a16:creationId xmlns:a16="http://schemas.microsoft.com/office/drawing/2014/main" id="{C92B77CA-D38C-13DF-4907-51B552E7B44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>
                <a:solidFill>
                  <a:srgbClr val="4BB91E"/>
                </a:solidFill>
              </a:rPr>
              <a:t>Feeding Data</a:t>
            </a:r>
            <a:endParaRPr lang="en-US"/>
          </a:p>
        </p:txBody>
      </p:sp>
      <p:sp>
        <p:nvSpPr>
          <p:cNvPr id="3" name="Textplatzhalter 4">
            <a:extLst>
              <a:ext uri="{FF2B5EF4-FFF2-40B4-BE49-F238E27FC236}">
                <a16:creationId xmlns:a16="http://schemas.microsoft.com/office/drawing/2014/main" id="{6B48ACE6-6E5D-EC94-EFC0-C9AF83E0A32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19345" y="2039459"/>
            <a:ext cx="1153296" cy="1065687"/>
          </a:xfrm>
        </p:spPr>
        <p:txBody>
          <a:bodyPr anchor="ctr" anchorCtr="1">
            <a:noAutofit/>
          </a:bodyPr>
          <a:lstStyle/>
          <a:p>
            <a:pPr marL="0" lvl="0" indent="0" algn="ctr">
              <a:buNone/>
            </a:pPr>
            <a:r>
              <a:rPr lang="en-US" sz="5200">
                <a:solidFill>
                  <a:srgbClr val="FFFFFF"/>
                </a:solidFill>
              </a:rPr>
              <a:t>03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D0BE0D-EEFE-9334-C282-6EC33932D59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spc="100">
                <a:solidFill>
                  <a:srgbClr val="4BB91E"/>
                </a:solidFill>
              </a:rPr>
              <a:t>Image Classification for buttons</a:t>
            </a:r>
          </a:p>
        </p:txBody>
      </p:sp>
      <p:sp>
        <p:nvSpPr>
          <p:cNvPr id="3" name="Textplatzhalter 20">
            <a:extLst>
              <a:ext uri="{FF2B5EF4-FFF2-40B4-BE49-F238E27FC236}">
                <a16:creationId xmlns:a16="http://schemas.microsoft.com/office/drawing/2014/main" id="{5FC01BB7-C151-3CE1-5CFE-99B2BD2FAD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35931" y="1392786"/>
            <a:ext cx="6879268" cy="5128732"/>
          </a:xfrm>
        </p:spPr>
        <p:txBody>
          <a:bodyPr/>
          <a:lstStyle/>
          <a:p>
            <a:pPr marL="285750" lvl="0" indent="-285750"/>
            <a:r>
              <a:rPr lang="en-GB"/>
              <a:t>ChatGPT does not support giving out positions, therefore using </a:t>
            </a:r>
            <a:r>
              <a:rPr lang="en-GB" u="sng">
                <a:solidFill>
                  <a:srgbClr val="4BB91E"/>
                </a:solidFill>
                <a:uFill>
                  <a:solidFill>
                    <a:srgbClr val="4BB91E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YOLOv8</a:t>
            </a:r>
          </a:p>
          <a:p>
            <a:pPr marL="285750" lvl="0" indent="-285750"/>
            <a:r>
              <a:rPr lang="en-GB"/>
              <a:t>We need to feed in training data and test data to train the model</a:t>
            </a:r>
          </a:p>
          <a:p>
            <a:pPr marL="285750" lvl="0" indent="-285750"/>
            <a:r>
              <a:rPr lang="en-GB"/>
              <a:t>Not much time, manual work would be tedious and we’re not sure how much we need to get good results</a:t>
            </a:r>
          </a:p>
          <a:p>
            <a:pPr marL="285750" lvl="0" indent="-285750"/>
            <a:r>
              <a:rPr lang="en-GB"/>
              <a:t>We can get all unity buttons on the screen through script</a:t>
            </a:r>
          </a:p>
          <a:p>
            <a:pPr marL="285750" lvl="0" indent="-285750"/>
            <a:r>
              <a:rPr lang="en-GB"/>
              <a:t>We have integration tests that already play the game</a:t>
            </a:r>
          </a:p>
          <a:p>
            <a:pPr marL="285750" lvl="0" indent="-285750"/>
            <a:r>
              <a:rPr lang="en-GB"/>
              <a:t>Let’s take a screenshot every two seconds and save out all valid button positions</a:t>
            </a:r>
          </a:p>
          <a:p>
            <a:pPr marL="285750" lvl="0" indent="-285750"/>
            <a:r>
              <a:rPr lang="en-GB"/>
              <a:t>Make sure to throw away all disabled and invisible buttons and other things that are not really buttons (backgrounds)</a:t>
            </a:r>
          </a:p>
        </p:txBody>
      </p:sp>
      <p:pic>
        <p:nvPicPr>
          <p:cNvPr id="4" name="Picture 6" descr="Picture 6">
            <a:extLst>
              <a:ext uri="{FF2B5EF4-FFF2-40B4-BE49-F238E27FC236}">
                <a16:creationId xmlns:a16="http://schemas.microsoft.com/office/drawing/2014/main" id="{C1BA274D-F182-3F3C-96F9-8D8BC9DCF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9510" y="848371"/>
            <a:ext cx="5513073" cy="42838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5" descr="Picture 5">
            <a:extLst>
              <a:ext uri="{FF2B5EF4-FFF2-40B4-BE49-F238E27FC236}">
                <a16:creationId xmlns:a16="http://schemas.microsoft.com/office/drawing/2014/main" id="{4C12B360-26ED-7490-9FC9-41FF851148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899" y="1392795"/>
            <a:ext cx="5367985" cy="546520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85C271-B533-31D4-8A64-E17DB696EE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spc="100">
                <a:solidFill>
                  <a:srgbClr val="4BB91E"/>
                </a:solidFill>
              </a:rPr>
              <a:t>Image Classification for buttons</a:t>
            </a:r>
          </a:p>
        </p:txBody>
      </p:sp>
      <p:sp>
        <p:nvSpPr>
          <p:cNvPr id="3" name="Textplatzhalter 20">
            <a:extLst>
              <a:ext uri="{FF2B5EF4-FFF2-40B4-BE49-F238E27FC236}">
                <a16:creationId xmlns:a16="http://schemas.microsoft.com/office/drawing/2014/main" id="{5A2F4D01-D75D-3272-901D-AB4FA00C3E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35931" y="1392786"/>
            <a:ext cx="6879268" cy="5128732"/>
          </a:xfrm>
        </p:spPr>
        <p:txBody>
          <a:bodyPr/>
          <a:lstStyle/>
          <a:p>
            <a:pPr marL="285750" lvl="0" indent="-285750"/>
            <a:r>
              <a:rPr lang="en-GB"/>
              <a:t>Next we need to get everything in the right format</a:t>
            </a:r>
          </a:p>
          <a:p>
            <a:pPr marL="285750" lvl="0" indent="-285750"/>
            <a:r>
              <a:rPr lang="en-GB"/>
              <a:t>And split them into </a:t>
            </a:r>
            <a:r>
              <a:rPr lang="en-GB" u="sng">
                <a:solidFill>
                  <a:srgbClr val="4BB91E"/>
                </a:solidFill>
                <a:uFill>
                  <a:solidFill>
                    <a:srgbClr val="4BB91E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test and training data</a:t>
            </a:r>
          </a:p>
          <a:p>
            <a:pPr marL="285750" lvl="0" indent="-285750"/>
            <a:r>
              <a:rPr lang="en-GB"/>
              <a:t>In our case:</a:t>
            </a:r>
          </a:p>
          <a:p>
            <a:pPr marL="733421" lvl="1" indent="-285750"/>
            <a:r>
              <a:rPr lang="en-GB"/>
              <a:t>test: 1 image</a:t>
            </a:r>
          </a:p>
          <a:p>
            <a:pPr marL="733421" lvl="1" indent="-285750"/>
            <a:r>
              <a:rPr lang="en-GB"/>
              <a:t>train: 82 images</a:t>
            </a:r>
          </a:p>
          <a:p>
            <a:pPr marL="733421" lvl="1" indent="-285750"/>
            <a:r>
              <a:rPr lang="en-GB"/>
              <a:t>valid: 9 images</a:t>
            </a:r>
          </a:p>
          <a:p>
            <a:pPr marL="285750" lvl="0" indent="-285750"/>
            <a:r>
              <a:rPr lang="en-GB"/>
              <a:t>Make sure that all images have a size of 640x640</a:t>
            </a:r>
          </a:p>
          <a:p>
            <a:pPr marL="285750" lvl="0" indent="-285750"/>
            <a:r>
              <a:rPr lang="en-GB"/>
              <a:t>Label format all in percent</a:t>
            </a:r>
          </a:p>
          <a:p>
            <a:pPr marL="285750" lvl="0" indent="-285750"/>
            <a:r>
              <a:rPr lang="en-GB"/>
              <a:t>Train the data</a:t>
            </a:r>
          </a:p>
        </p:txBody>
      </p:sp>
      <p:pic>
        <p:nvPicPr>
          <p:cNvPr id="4" name="Picture 4" descr="Picture 4">
            <a:extLst>
              <a:ext uri="{FF2B5EF4-FFF2-40B4-BE49-F238E27FC236}">
                <a16:creationId xmlns:a16="http://schemas.microsoft.com/office/drawing/2014/main" id="{C331D847-3885-AA1C-BF8D-087C142CC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402" y="1084085"/>
            <a:ext cx="6281059" cy="328464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6" descr="Picture 6">
            <a:extLst>
              <a:ext uri="{FF2B5EF4-FFF2-40B4-BE49-F238E27FC236}">
                <a16:creationId xmlns:a16="http://schemas.microsoft.com/office/drawing/2014/main" id="{0DFC6EFD-253B-D78F-935B-BB6CBAFC0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5097" y="4677439"/>
            <a:ext cx="4584701" cy="187960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802</Words>
  <Application>Microsoft Macintosh PowerPoint</Application>
  <PresentationFormat>Widescreen</PresentationFormat>
  <Paragraphs>117</Paragraphs>
  <Slides>19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Aptos</vt:lpstr>
      <vt:lpstr>Arial</vt:lpstr>
      <vt:lpstr>Calibri</vt:lpstr>
      <vt:lpstr>Calibri Light</vt:lpstr>
      <vt:lpstr>Wingdings 2</vt:lpstr>
      <vt:lpstr>Wingdings 3</vt:lpstr>
      <vt:lpstr>Office</vt:lpstr>
      <vt:lpstr>AI for game interaction</vt:lpstr>
      <vt:lpstr>TABLE OF CONTENTS</vt:lpstr>
      <vt:lpstr>Problem</vt:lpstr>
      <vt:lpstr>Integration tests don’t adapt</vt:lpstr>
      <vt:lpstr>Concept</vt:lpstr>
      <vt:lpstr>Let’s use AI!</vt:lpstr>
      <vt:lpstr>Feeding Data</vt:lpstr>
      <vt:lpstr>Image Classification for buttons</vt:lpstr>
      <vt:lpstr>Image Classification for buttons</vt:lpstr>
      <vt:lpstr>Results</vt:lpstr>
      <vt:lpstr>The pipeline</vt:lpstr>
      <vt:lpstr>1: identify buttons</vt:lpstr>
      <vt:lpstr>1: identify buttons</vt:lpstr>
      <vt:lpstr>2: Choose correct button</vt:lpstr>
      <vt:lpstr>Bonus: Running YOLO on video</vt:lpstr>
      <vt:lpstr>Conclusion</vt:lpstr>
      <vt:lpstr>Conclusion</vt:lpstr>
      <vt:lpstr>END OF PRESENTATION</vt:lpstr>
      <vt:lpstr>GET IN TOUCH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Andy Tsui</dc:creator>
  <cp:lastModifiedBy>Johannes Deml</cp:lastModifiedBy>
  <cp:revision>1</cp:revision>
  <dcterms:created xsi:type="dcterms:W3CDTF">2018-04-24T10:49:41Z</dcterms:created>
  <dcterms:modified xsi:type="dcterms:W3CDTF">2024-10-17T15:51:41Z</dcterms:modified>
</cp:coreProperties>
</file>

<file path=docProps/thumbnail.jpeg>
</file>